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4"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Lst>
  <p:sldSz cy="5143500" cx="9144000"/>
  <p:notesSz cx="6858000" cy="9144000"/>
  <p:embeddedFontLst>
    <p:embeddedFont>
      <p:font typeface="Raleway"/>
      <p:regular r:id="rId26"/>
      <p:bold r:id="rId27"/>
      <p:italic r:id="rId28"/>
      <p:boldItalic r:id="rId29"/>
    </p:embeddedFont>
    <p:embeddedFont>
      <p:font typeface="Lato"/>
      <p:regular r:id="rId30"/>
      <p:bold r:id="rId31"/>
      <p:italic r:id="rId32"/>
      <p:boldItalic r:id="rId3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Raleway-regular.fntdata"/><Relationship Id="rId25" Type="http://schemas.openxmlformats.org/officeDocument/2006/relationships/slide" Target="slides/slide20.xml"/><Relationship Id="rId28" Type="http://schemas.openxmlformats.org/officeDocument/2006/relationships/font" Target="fonts/Raleway-italic.fntdata"/><Relationship Id="rId27" Type="http://schemas.openxmlformats.org/officeDocument/2006/relationships/font" Target="fonts/Raleway-bold.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Raleway-boldItalic.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Lato-bold.fntdata"/><Relationship Id="rId30" Type="http://schemas.openxmlformats.org/officeDocument/2006/relationships/font" Target="fonts/Lato-regular.fntdata"/><Relationship Id="rId11" Type="http://schemas.openxmlformats.org/officeDocument/2006/relationships/slide" Target="slides/slide6.xml"/><Relationship Id="rId33" Type="http://schemas.openxmlformats.org/officeDocument/2006/relationships/font" Target="fonts/Lato-boldItalic.fntdata"/><Relationship Id="rId10" Type="http://schemas.openxmlformats.org/officeDocument/2006/relationships/slide" Target="slides/slide5.xml"/><Relationship Id="rId32" Type="http://schemas.openxmlformats.org/officeDocument/2006/relationships/font" Target="fonts/Lato-italic.fntdata"/><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74" name="Google Shape;174;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1f88252dc4_0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0" name="Google Shape;180;g1f88252dc4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g1f88252dc4_0_1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6" name="Google Shape;196;g1f88252dc4_0_1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g1f88252dc4_0_2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3" name="Google Shape;203;g1f88252dc4_0_2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g1f88252dc4_0_2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6" name="Google Shape;216;g1f88252dc4_0_2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g1f88252dc4_0_2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2" name="Google Shape;222;g1f88252dc4_0_2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g1f88252dc4_0_3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7" name="Google Shape;227;g1f88252dc4_0_3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g1f88252dc4_0_6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8" name="Google Shape;238;g1f88252dc4_0_6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g1f88252dc4_0_6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5" name="Google Shape;245;g1f88252dc4_0_6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g1f88252dc4_0_7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6" name="Google Shape;326;g1f88252dc4_0_7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7" name="Shape 537"/>
        <p:cNvGrpSpPr/>
        <p:nvPr/>
      </p:nvGrpSpPr>
      <p:grpSpPr>
        <a:xfrm>
          <a:off x="0" y="0"/>
          <a:ext cx="0" cy="0"/>
          <a:chOff x="0" y="0"/>
          <a:chExt cx="0" cy="0"/>
        </a:xfrm>
      </p:grpSpPr>
      <p:sp>
        <p:nvSpPr>
          <p:cNvPr id="538" name="Google Shape;538;g1f88252dc4_0_10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9" name="Google Shape;539;g1f88252dc4_0_10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1" name="Shape 551"/>
        <p:cNvGrpSpPr/>
        <p:nvPr/>
      </p:nvGrpSpPr>
      <p:grpSpPr>
        <a:xfrm>
          <a:off x="0" y="0"/>
          <a:ext cx="0" cy="0"/>
          <a:chOff x="0" y="0"/>
          <a:chExt cx="0" cy="0"/>
        </a:xfrm>
      </p:grpSpPr>
      <p:sp>
        <p:nvSpPr>
          <p:cNvPr id="552" name="Google Shape;552;g1f88252dc4_0_11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3" name="Google Shape;553;g1f88252dc4_0_1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7" name="Shape 557"/>
        <p:cNvGrpSpPr/>
        <p:nvPr/>
      </p:nvGrpSpPr>
      <p:grpSpPr>
        <a:xfrm>
          <a:off x="0" y="0"/>
          <a:ext cx="0" cy="0"/>
          <a:chOff x="0" y="0"/>
          <a:chExt cx="0" cy="0"/>
        </a:xfrm>
      </p:grpSpPr>
      <p:sp>
        <p:nvSpPr>
          <p:cNvPr id="558" name="Google Shape;558;g1f88252dc4_0_11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9" name="Google Shape;559;g1f88252dc4_0_11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3" name="Shape 583"/>
        <p:cNvGrpSpPr/>
        <p:nvPr/>
      </p:nvGrpSpPr>
      <p:grpSpPr>
        <a:xfrm>
          <a:off x="0" y="0"/>
          <a:ext cx="0" cy="0"/>
          <a:chOff x="0" y="0"/>
          <a:chExt cx="0" cy="0"/>
        </a:xfrm>
      </p:grpSpPr>
      <p:sp>
        <p:nvSpPr>
          <p:cNvPr id="584" name="Google Shape;584;g1f88252dc4_0_11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5" name="Google Shape;585;g1f88252dc4_0_11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0" name="Shape 600"/>
        <p:cNvGrpSpPr/>
        <p:nvPr/>
      </p:nvGrpSpPr>
      <p:grpSpPr>
        <a:xfrm>
          <a:off x="0" y="0"/>
          <a:ext cx="0" cy="0"/>
          <a:chOff x="0" y="0"/>
          <a:chExt cx="0" cy="0"/>
        </a:xfrm>
      </p:grpSpPr>
      <p:sp>
        <p:nvSpPr>
          <p:cNvPr id="601" name="Google Shape;601;g1f88252dc4_0_12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2" name="Google Shape;602;g1f88252dc4_0_12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6" name="Shape 636"/>
        <p:cNvGrpSpPr/>
        <p:nvPr/>
      </p:nvGrpSpPr>
      <p:grpSpPr>
        <a:xfrm>
          <a:off x="0" y="0"/>
          <a:ext cx="0" cy="0"/>
          <a:chOff x="0" y="0"/>
          <a:chExt cx="0" cy="0"/>
        </a:xfrm>
      </p:grpSpPr>
      <p:sp>
        <p:nvSpPr>
          <p:cNvPr id="637" name="Google Shape;637;g1f88252dc4_0_12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8" name="Google Shape;638;g1f88252dc4_0_12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1" name="Shape 651"/>
        <p:cNvGrpSpPr/>
        <p:nvPr/>
      </p:nvGrpSpPr>
      <p:grpSpPr>
        <a:xfrm>
          <a:off x="0" y="0"/>
          <a:ext cx="0" cy="0"/>
          <a:chOff x="0" y="0"/>
          <a:chExt cx="0" cy="0"/>
        </a:xfrm>
      </p:grpSpPr>
      <p:sp>
        <p:nvSpPr>
          <p:cNvPr id="652" name="Google Shape;652;g1f88252dc4_0_14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3" name="Google Shape;653;g1f88252dc4_0_14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9" name="Shape 679"/>
        <p:cNvGrpSpPr/>
        <p:nvPr/>
      </p:nvGrpSpPr>
      <p:grpSpPr>
        <a:xfrm>
          <a:off x="0" y="0"/>
          <a:ext cx="0" cy="0"/>
          <a:chOff x="0" y="0"/>
          <a:chExt cx="0" cy="0"/>
        </a:xfrm>
      </p:grpSpPr>
      <p:sp>
        <p:nvSpPr>
          <p:cNvPr id="680" name="Google Shape;680;g1f88252dc4_0_15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1" name="Google Shape;681;g1f88252dc4_0_15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7" name="Shape 707"/>
        <p:cNvGrpSpPr/>
        <p:nvPr/>
      </p:nvGrpSpPr>
      <p:grpSpPr>
        <a:xfrm>
          <a:off x="0" y="0"/>
          <a:ext cx="0" cy="0"/>
          <a:chOff x="0" y="0"/>
          <a:chExt cx="0" cy="0"/>
        </a:xfrm>
      </p:grpSpPr>
      <p:sp>
        <p:nvSpPr>
          <p:cNvPr id="708" name="Google Shape;708;g1f88252dc4_0_14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9" name="Google Shape;709;g1f88252dc4_0_14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5" name="Shape 735"/>
        <p:cNvGrpSpPr/>
        <p:nvPr/>
      </p:nvGrpSpPr>
      <p:grpSpPr>
        <a:xfrm>
          <a:off x="0" y="0"/>
          <a:ext cx="0" cy="0"/>
          <a:chOff x="0" y="0"/>
          <a:chExt cx="0" cy="0"/>
        </a:xfrm>
      </p:grpSpPr>
      <p:sp>
        <p:nvSpPr>
          <p:cNvPr id="736" name="Google Shape;736;g1f88252dc4_0_15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7" name="Google Shape;737;g1f88252dc4_0_15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 Id="rId3" Type="http://schemas.openxmlformats.org/officeDocument/2006/relationships/slide" Target="/ppt/slides/slide2.xml"/><Relationship Id="rId4" Type="http://schemas.openxmlformats.org/officeDocument/2006/relationships/slide" Target="/ppt/slides/slide2.xml"/><Relationship Id="rId5" Type="http://schemas.openxmlformats.org/officeDocument/2006/relationships/slide" Target="/ppt/slides/slide2.xml"/><Relationship Id="rId6" Type="http://schemas.openxmlformats.org/officeDocument/2006/relationships/slide" Target="/ppt/slides/slide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ppt/slides/slide2.xml"/><Relationship Id="rId3" Type="http://schemas.openxmlformats.org/officeDocument/2006/relationships/slide" Target="/ppt/slides/slide2.xml"/><Relationship Id="rId4" Type="http://schemas.openxmlformats.org/officeDocument/2006/relationships/slide" Target="/ppt/slides/slide2.xml"/><Relationship Id="rId5" Type="http://schemas.openxmlformats.org/officeDocument/2006/relationships/slide" Target="/ppt/slides/sl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ppt/slides/slide2.xml"/><Relationship Id="rId3" Type="http://schemas.openxmlformats.org/officeDocument/2006/relationships/slide" Target="/ppt/slides/slide2.xml"/><Relationship Id="rId4" Type="http://schemas.openxmlformats.org/officeDocument/2006/relationships/slide" Target="/ppt/slides/slide2.xml"/><Relationship Id="rId5" Type="http://schemas.openxmlformats.org/officeDocument/2006/relationships/slide" Target="/ppt/slides/slide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ppt/slides/slide2.xml"/><Relationship Id="rId3" Type="http://schemas.openxmlformats.org/officeDocument/2006/relationships/slide" Target="/ppt/slides/slide2.xml"/><Relationship Id="rId4" Type="http://schemas.openxmlformats.org/officeDocument/2006/relationships/slide" Target="/ppt/slides/slide2.xml"/><Relationship Id="rId5" Type="http://schemas.openxmlformats.org/officeDocument/2006/relationships/slide" Target="/ppt/slides/slide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png"/><Relationship Id="rId3" Type="http://schemas.openxmlformats.org/officeDocument/2006/relationships/slide" Target="/ppt/slides/slide2.xml"/><Relationship Id="rId4" Type="http://schemas.openxmlformats.org/officeDocument/2006/relationships/slide" Target="/ppt/slides/slide2.xml"/><Relationship Id="rId5" Type="http://schemas.openxmlformats.org/officeDocument/2006/relationships/slide" Target="/ppt/slides/slide2.xml"/><Relationship Id="rId6" Type="http://schemas.openxmlformats.org/officeDocument/2006/relationships/slide" Target="/ppt/slides/slide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ppt/slides/slide2.xml"/><Relationship Id="rId3" Type="http://schemas.openxmlformats.org/officeDocument/2006/relationships/slide" Target="/ppt/slides/slide2.xml"/><Relationship Id="rId4" Type="http://schemas.openxmlformats.org/officeDocument/2006/relationships/slide" Target="/ppt/slides/slide2.xml"/><Relationship Id="rId5" Type="http://schemas.openxmlformats.org/officeDocument/2006/relationships/slide" Target="/ppt/slides/slide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ppt/slides/slide2.xml"/><Relationship Id="rId3" Type="http://schemas.openxmlformats.org/officeDocument/2006/relationships/slide" Target="/ppt/slides/slide2.xml"/><Relationship Id="rId4" Type="http://schemas.openxmlformats.org/officeDocument/2006/relationships/slide" Target="/ppt/slides/slide2.xml"/><Relationship Id="rId5" Type="http://schemas.openxmlformats.org/officeDocument/2006/relationships/slide" Target="/ppt/slides/slide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ppt/slides/slide2.xml"/><Relationship Id="rId3" Type="http://schemas.openxmlformats.org/officeDocument/2006/relationships/slide" Target="/ppt/slides/slide2.xml"/><Relationship Id="rId4" Type="http://schemas.openxmlformats.org/officeDocument/2006/relationships/slide" Target="/ppt/slides/slide2.xml"/><Relationship Id="rId5" Type="http://schemas.openxmlformats.org/officeDocument/2006/relationships/slide" Target="/ppt/slides/slide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ppt/slides/slide2.xml"/><Relationship Id="rId3" Type="http://schemas.openxmlformats.org/officeDocument/2006/relationships/slide" Target="/ppt/slides/slide2.xml"/><Relationship Id="rId4" Type="http://schemas.openxmlformats.org/officeDocument/2006/relationships/slide" Target="/ppt/slides/slide2.xml"/><Relationship Id="rId5" Type="http://schemas.openxmlformats.org/officeDocument/2006/relationships/slide" Target="/ppt/slides/slide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ppt/slides/slide2.xml"/><Relationship Id="rId3" Type="http://schemas.openxmlformats.org/officeDocument/2006/relationships/slide" Target="/ppt/slides/slide2.xml"/><Relationship Id="rId4" Type="http://schemas.openxmlformats.org/officeDocument/2006/relationships/slide" Target="/ppt/slides/slide2.xml"/><Relationship Id="rId5" Type="http://schemas.openxmlformats.org/officeDocument/2006/relationships/slide" Target="/ppt/slides/slide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ppt/slides/slide2.xml"/><Relationship Id="rId3" Type="http://schemas.openxmlformats.org/officeDocument/2006/relationships/slide" Target="/ppt/slides/slide2.xml"/><Relationship Id="rId4" Type="http://schemas.openxmlformats.org/officeDocument/2006/relationships/slide" Target="/ppt/slides/slide2.xml"/><Relationship Id="rId5" Type="http://schemas.openxmlformats.org/officeDocument/2006/relationships/slide" Target="/ppt/slides/slide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ppt/slides/slide2.xml"/><Relationship Id="rId3" Type="http://schemas.openxmlformats.org/officeDocument/2006/relationships/slide" Target="/ppt/slides/slide2.xml"/><Relationship Id="rId4" Type="http://schemas.openxmlformats.org/officeDocument/2006/relationships/slide" Target="/ppt/slides/slide2.xml"/><Relationship Id="rId5" Type="http://schemas.openxmlformats.org/officeDocument/2006/relationships/slide" Target="/ppt/slides/slide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ppt/slides/slide2.xml"/><Relationship Id="rId3" Type="http://schemas.openxmlformats.org/officeDocument/2006/relationships/slide" Target="/ppt/slides/slide2.xml"/><Relationship Id="rId4" Type="http://schemas.openxmlformats.org/officeDocument/2006/relationships/slide" Target="/ppt/slides/slide2.xml"/><Relationship Id="rId5" Type="http://schemas.openxmlformats.org/officeDocument/2006/relationships/slide" Target="/ppt/slides/slide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ppt/slides/slide2.xml"/><Relationship Id="rId3" Type="http://schemas.openxmlformats.org/officeDocument/2006/relationships/slide" Target="/ppt/slides/slide2.xml"/><Relationship Id="rId4" Type="http://schemas.openxmlformats.org/officeDocument/2006/relationships/slide" Target="/ppt/slides/slide2.xml"/><Relationship Id="rId5" Type="http://schemas.openxmlformats.org/officeDocument/2006/relationships/slide" Target="/ppt/slides/slide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lt2"/>
        </a:solidFill>
      </p:bgPr>
    </p:bg>
    <p:spTree>
      <p:nvGrpSpPr>
        <p:cNvPr id="9" name="Shape 9"/>
        <p:cNvGrpSpPr/>
        <p:nvPr/>
      </p:nvGrpSpPr>
      <p:grpSpPr>
        <a:xfrm>
          <a:off x="0" y="0"/>
          <a:ext cx="0" cy="0"/>
          <a:chOff x="0" y="0"/>
          <a:chExt cx="0" cy="0"/>
        </a:xfrm>
      </p:grpSpPr>
      <p:pic>
        <p:nvPicPr>
          <p:cNvPr descr="shutterstock_429987889_edited.jpg" id="10" name="Google Shape;10;p2"/>
          <p:cNvPicPr preferRelativeResize="0"/>
          <p:nvPr/>
        </p:nvPicPr>
        <p:blipFill rotWithShape="1">
          <a:blip r:embed="rId2">
            <a:alphaModFix/>
          </a:blip>
          <a:srcRect b="23591" l="0" r="0" t="21800"/>
          <a:stretch/>
        </p:blipFill>
        <p:spPr>
          <a:xfrm>
            <a:off x="0" y="487825"/>
            <a:ext cx="9144000" cy="4655676"/>
          </a:xfrm>
          <a:prstGeom prst="rect">
            <a:avLst/>
          </a:prstGeom>
          <a:noFill/>
          <a:ln>
            <a:noFill/>
          </a:ln>
        </p:spPr>
      </p:pic>
      <p:sp>
        <p:nvSpPr>
          <p:cNvPr id="11" name="Google Shape;11;p2"/>
          <p:cNvSpPr/>
          <p:nvPr/>
        </p:nvSpPr>
        <p:spPr>
          <a:xfrm>
            <a:off x="0" y="0"/>
            <a:ext cx="9144000" cy="4878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2" name="Google Shape;12;p2"/>
          <p:cNvGrpSpPr/>
          <p:nvPr/>
        </p:nvGrpSpPr>
        <p:grpSpPr>
          <a:xfrm>
            <a:off x="830392" y="1191256"/>
            <a:ext cx="745763" cy="45826"/>
            <a:chOff x="4580561" y="2589004"/>
            <a:chExt cx="1064464" cy="25200"/>
          </a:xfrm>
        </p:grpSpPr>
        <p:sp>
          <p:nvSpPr>
            <p:cNvPr id="13" name="Google Shape;13;p2"/>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2"/>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5" name="Google Shape;15;p2"/>
          <p:cNvSpPr txBox="1"/>
          <p:nvPr>
            <p:ph type="ctrTitle"/>
          </p:nvPr>
        </p:nvSpPr>
        <p:spPr>
          <a:xfrm>
            <a:off x="729450" y="1322450"/>
            <a:ext cx="7688100" cy="16647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4200"/>
              <a:buNone/>
              <a:defRPr sz="4200">
                <a:solidFill>
                  <a:schemeClr val="dk2"/>
                </a:solidFill>
              </a:defRPr>
            </a:lvl1pPr>
            <a:lvl2pPr lvl="1">
              <a:spcBef>
                <a:spcPts val="0"/>
              </a:spcBef>
              <a:spcAft>
                <a:spcPts val="0"/>
              </a:spcAft>
              <a:buClr>
                <a:schemeClr val="dk2"/>
              </a:buClr>
              <a:buSzPts val="4200"/>
              <a:buNone/>
              <a:defRPr sz="4200">
                <a:solidFill>
                  <a:schemeClr val="dk2"/>
                </a:solidFill>
              </a:defRPr>
            </a:lvl2pPr>
            <a:lvl3pPr lvl="2">
              <a:spcBef>
                <a:spcPts val="0"/>
              </a:spcBef>
              <a:spcAft>
                <a:spcPts val="0"/>
              </a:spcAft>
              <a:buClr>
                <a:schemeClr val="dk2"/>
              </a:buClr>
              <a:buSzPts val="4200"/>
              <a:buNone/>
              <a:defRPr sz="4200">
                <a:solidFill>
                  <a:schemeClr val="dk2"/>
                </a:solidFill>
              </a:defRPr>
            </a:lvl3pPr>
            <a:lvl4pPr lvl="3">
              <a:spcBef>
                <a:spcPts val="0"/>
              </a:spcBef>
              <a:spcAft>
                <a:spcPts val="0"/>
              </a:spcAft>
              <a:buClr>
                <a:schemeClr val="dk2"/>
              </a:buClr>
              <a:buSzPts val="4200"/>
              <a:buNone/>
              <a:defRPr sz="4200">
                <a:solidFill>
                  <a:schemeClr val="dk2"/>
                </a:solidFill>
              </a:defRPr>
            </a:lvl4pPr>
            <a:lvl5pPr lvl="4">
              <a:spcBef>
                <a:spcPts val="0"/>
              </a:spcBef>
              <a:spcAft>
                <a:spcPts val="0"/>
              </a:spcAft>
              <a:buClr>
                <a:schemeClr val="dk2"/>
              </a:buClr>
              <a:buSzPts val="4200"/>
              <a:buNone/>
              <a:defRPr sz="4200">
                <a:solidFill>
                  <a:schemeClr val="dk2"/>
                </a:solidFill>
              </a:defRPr>
            </a:lvl5pPr>
            <a:lvl6pPr lvl="5">
              <a:spcBef>
                <a:spcPts val="0"/>
              </a:spcBef>
              <a:spcAft>
                <a:spcPts val="0"/>
              </a:spcAft>
              <a:buClr>
                <a:schemeClr val="dk2"/>
              </a:buClr>
              <a:buSzPts val="4200"/>
              <a:buNone/>
              <a:defRPr sz="4200">
                <a:solidFill>
                  <a:schemeClr val="dk2"/>
                </a:solidFill>
              </a:defRPr>
            </a:lvl6pPr>
            <a:lvl7pPr lvl="6">
              <a:spcBef>
                <a:spcPts val="0"/>
              </a:spcBef>
              <a:spcAft>
                <a:spcPts val="0"/>
              </a:spcAft>
              <a:buClr>
                <a:schemeClr val="dk2"/>
              </a:buClr>
              <a:buSzPts val="4200"/>
              <a:buNone/>
              <a:defRPr sz="4200">
                <a:solidFill>
                  <a:schemeClr val="dk2"/>
                </a:solidFill>
              </a:defRPr>
            </a:lvl7pPr>
            <a:lvl8pPr lvl="7">
              <a:spcBef>
                <a:spcPts val="0"/>
              </a:spcBef>
              <a:spcAft>
                <a:spcPts val="0"/>
              </a:spcAft>
              <a:buClr>
                <a:schemeClr val="dk2"/>
              </a:buClr>
              <a:buSzPts val="4200"/>
              <a:buNone/>
              <a:defRPr sz="4200">
                <a:solidFill>
                  <a:schemeClr val="dk2"/>
                </a:solidFill>
              </a:defRPr>
            </a:lvl8pPr>
            <a:lvl9pPr lvl="8">
              <a:spcBef>
                <a:spcPts val="0"/>
              </a:spcBef>
              <a:spcAft>
                <a:spcPts val="0"/>
              </a:spcAft>
              <a:buClr>
                <a:schemeClr val="dk2"/>
              </a:buClr>
              <a:buSzPts val="4200"/>
              <a:buNone/>
              <a:defRPr sz="4200">
                <a:solidFill>
                  <a:schemeClr val="dk2"/>
                </a:solidFill>
              </a:defRPr>
            </a:lvl9pPr>
          </a:lstStyle>
          <a:p/>
        </p:txBody>
      </p:sp>
      <p:sp>
        <p:nvSpPr>
          <p:cNvPr id="16" name="Google Shape;16;p2"/>
          <p:cNvSpPr txBox="1"/>
          <p:nvPr>
            <p:ph idx="1" type="subTitle"/>
          </p:nvPr>
        </p:nvSpPr>
        <p:spPr>
          <a:xfrm>
            <a:off x="729627" y="3172900"/>
            <a:ext cx="7688100" cy="5412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600"/>
              <a:buNone/>
              <a:defRPr sz="1600"/>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p:txBody>
      </p:sp>
      <p:sp>
        <p:nvSpPr>
          <p:cNvPr id="17" name="Google Shape;17;p2"/>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
        <p:nvSpPr>
          <p:cNvPr id="18" name="Google Shape;18;p2"/>
          <p:cNvSpPr txBox="1"/>
          <p:nvPr/>
        </p:nvSpPr>
        <p:spPr>
          <a:xfrm>
            <a:off x="226550" y="78500"/>
            <a:ext cx="998100" cy="321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600">
                <a:latin typeface="Raleway"/>
                <a:ea typeface="Raleway"/>
                <a:cs typeface="Raleway"/>
                <a:sym typeface="Raleway"/>
              </a:rPr>
              <a:t>Confidential</a:t>
            </a:r>
            <a:endParaRPr b="1" sz="600">
              <a:latin typeface="Raleway"/>
              <a:ea typeface="Raleway"/>
              <a:cs typeface="Raleway"/>
              <a:sym typeface="Raleway"/>
            </a:endParaRPr>
          </a:p>
        </p:txBody>
      </p:sp>
      <p:sp>
        <p:nvSpPr>
          <p:cNvPr id="19" name="Google Shape;19;p2"/>
          <p:cNvSpPr txBox="1"/>
          <p:nvPr/>
        </p:nvSpPr>
        <p:spPr>
          <a:xfrm>
            <a:off x="1296767" y="78500"/>
            <a:ext cx="2100600" cy="321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600">
                <a:latin typeface="Raleway"/>
                <a:ea typeface="Raleway"/>
                <a:cs typeface="Raleway"/>
                <a:sym typeface="Raleway"/>
              </a:rPr>
              <a:t>Customized for </a:t>
            </a:r>
            <a:r>
              <a:rPr b="1" lang="en-GB" sz="600">
                <a:latin typeface="Raleway"/>
                <a:ea typeface="Raleway"/>
                <a:cs typeface="Raleway"/>
                <a:sym typeface="Raleway"/>
              </a:rPr>
              <a:t>Lorem Ipsum LLC</a:t>
            </a:r>
            <a:endParaRPr sz="600">
              <a:latin typeface="Raleway"/>
              <a:ea typeface="Raleway"/>
              <a:cs typeface="Raleway"/>
              <a:sym typeface="Raleway"/>
            </a:endParaRPr>
          </a:p>
        </p:txBody>
      </p:sp>
      <p:sp>
        <p:nvSpPr>
          <p:cNvPr id="20" name="Google Shape;20;p2"/>
          <p:cNvSpPr txBox="1"/>
          <p:nvPr/>
        </p:nvSpPr>
        <p:spPr>
          <a:xfrm>
            <a:off x="8213935" y="78500"/>
            <a:ext cx="705900" cy="3219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GB" sz="600">
                <a:latin typeface="Raleway"/>
                <a:ea typeface="Raleway"/>
                <a:cs typeface="Raleway"/>
                <a:sym typeface="Raleway"/>
              </a:rPr>
              <a:t>Version 1.0</a:t>
            </a:r>
            <a:endParaRPr b="1" sz="600">
              <a:latin typeface="Raleway"/>
              <a:ea typeface="Raleway"/>
              <a:cs typeface="Raleway"/>
              <a:sym typeface="Raleway"/>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_alt1">
  <p:cSld name="TITLE_1">
    <p:bg>
      <p:bgPr>
        <a:solidFill>
          <a:schemeClr val="lt2"/>
        </a:solidFill>
      </p:bgPr>
    </p:bg>
    <p:spTree>
      <p:nvGrpSpPr>
        <p:cNvPr id="21" name="Shape 21"/>
        <p:cNvGrpSpPr/>
        <p:nvPr/>
      </p:nvGrpSpPr>
      <p:grpSpPr>
        <a:xfrm>
          <a:off x="0" y="0"/>
          <a:ext cx="0" cy="0"/>
          <a:chOff x="0" y="0"/>
          <a:chExt cx="0" cy="0"/>
        </a:xfrm>
      </p:grpSpPr>
      <p:pic>
        <p:nvPicPr>
          <p:cNvPr descr="shutterstock_429987889_edited.jpg" id="22" name="Google Shape;22;p3"/>
          <p:cNvPicPr preferRelativeResize="0"/>
          <p:nvPr/>
        </p:nvPicPr>
        <p:blipFill rotWithShape="1">
          <a:blip r:embed="rId2">
            <a:alphaModFix/>
          </a:blip>
          <a:srcRect b="23591" l="0" r="0" t="21800"/>
          <a:stretch/>
        </p:blipFill>
        <p:spPr>
          <a:xfrm>
            <a:off x="0" y="487825"/>
            <a:ext cx="9144000" cy="4655676"/>
          </a:xfrm>
          <a:prstGeom prst="rect">
            <a:avLst/>
          </a:prstGeom>
          <a:noFill/>
          <a:ln>
            <a:noFill/>
          </a:ln>
        </p:spPr>
      </p:pic>
      <p:sp>
        <p:nvSpPr>
          <p:cNvPr id="23" name="Google Shape;23;p3"/>
          <p:cNvSpPr/>
          <p:nvPr/>
        </p:nvSpPr>
        <p:spPr>
          <a:xfrm>
            <a:off x="0" y="0"/>
            <a:ext cx="9144000" cy="4878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4" name="Google Shape;24;p3"/>
          <p:cNvGrpSpPr/>
          <p:nvPr/>
        </p:nvGrpSpPr>
        <p:grpSpPr>
          <a:xfrm>
            <a:off x="830392" y="1191256"/>
            <a:ext cx="745763" cy="45826"/>
            <a:chOff x="4580561" y="2589004"/>
            <a:chExt cx="1064464" cy="25200"/>
          </a:xfrm>
        </p:grpSpPr>
        <p:sp>
          <p:nvSpPr>
            <p:cNvPr id="25" name="Google Shape;25;p3"/>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3"/>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7" name="Google Shape;27;p3"/>
          <p:cNvSpPr txBox="1"/>
          <p:nvPr>
            <p:ph type="ctrTitle"/>
          </p:nvPr>
        </p:nvSpPr>
        <p:spPr>
          <a:xfrm>
            <a:off x="729450" y="1322450"/>
            <a:ext cx="7688100" cy="16647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dk2"/>
              </a:buClr>
              <a:buSzPts val="4200"/>
              <a:buNone/>
              <a:defRPr sz="4200">
                <a:solidFill>
                  <a:schemeClr val="dk2"/>
                </a:solidFill>
              </a:defRPr>
            </a:lvl1pPr>
            <a:lvl2pPr lvl="1" rtl="0">
              <a:spcBef>
                <a:spcPts val="0"/>
              </a:spcBef>
              <a:spcAft>
                <a:spcPts val="0"/>
              </a:spcAft>
              <a:buClr>
                <a:schemeClr val="dk2"/>
              </a:buClr>
              <a:buSzPts val="4200"/>
              <a:buNone/>
              <a:defRPr sz="4200">
                <a:solidFill>
                  <a:schemeClr val="dk2"/>
                </a:solidFill>
              </a:defRPr>
            </a:lvl2pPr>
            <a:lvl3pPr lvl="2" rtl="0">
              <a:spcBef>
                <a:spcPts val="0"/>
              </a:spcBef>
              <a:spcAft>
                <a:spcPts val="0"/>
              </a:spcAft>
              <a:buClr>
                <a:schemeClr val="dk2"/>
              </a:buClr>
              <a:buSzPts val="4200"/>
              <a:buNone/>
              <a:defRPr sz="4200">
                <a:solidFill>
                  <a:schemeClr val="dk2"/>
                </a:solidFill>
              </a:defRPr>
            </a:lvl3pPr>
            <a:lvl4pPr lvl="3" rtl="0">
              <a:spcBef>
                <a:spcPts val="0"/>
              </a:spcBef>
              <a:spcAft>
                <a:spcPts val="0"/>
              </a:spcAft>
              <a:buClr>
                <a:schemeClr val="dk2"/>
              </a:buClr>
              <a:buSzPts val="4200"/>
              <a:buNone/>
              <a:defRPr sz="4200">
                <a:solidFill>
                  <a:schemeClr val="dk2"/>
                </a:solidFill>
              </a:defRPr>
            </a:lvl4pPr>
            <a:lvl5pPr lvl="4" rtl="0">
              <a:spcBef>
                <a:spcPts val="0"/>
              </a:spcBef>
              <a:spcAft>
                <a:spcPts val="0"/>
              </a:spcAft>
              <a:buClr>
                <a:schemeClr val="dk2"/>
              </a:buClr>
              <a:buSzPts val="4200"/>
              <a:buNone/>
              <a:defRPr sz="4200">
                <a:solidFill>
                  <a:schemeClr val="dk2"/>
                </a:solidFill>
              </a:defRPr>
            </a:lvl5pPr>
            <a:lvl6pPr lvl="5" rtl="0">
              <a:spcBef>
                <a:spcPts val="0"/>
              </a:spcBef>
              <a:spcAft>
                <a:spcPts val="0"/>
              </a:spcAft>
              <a:buClr>
                <a:schemeClr val="dk2"/>
              </a:buClr>
              <a:buSzPts val="4200"/>
              <a:buNone/>
              <a:defRPr sz="4200">
                <a:solidFill>
                  <a:schemeClr val="dk2"/>
                </a:solidFill>
              </a:defRPr>
            </a:lvl6pPr>
            <a:lvl7pPr lvl="6" rtl="0">
              <a:spcBef>
                <a:spcPts val="0"/>
              </a:spcBef>
              <a:spcAft>
                <a:spcPts val="0"/>
              </a:spcAft>
              <a:buClr>
                <a:schemeClr val="dk2"/>
              </a:buClr>
              <a:buSzPts val="4200"/>
              <a:buNone/>
              <a:defRPr sz="4200">
                <a:solidFill>
                  <a:schemeClr val="dk2"/>
                </a:solidFill>
              </a:defRPr>
            </a:lvl7pPr>
            <a:lvl8pPr lvl="7" rtl="0">
              <a:spcBef>
                <a:spcPts val="0"/>
              </a:spcBef>
              <a:spcAft>
                <a:spcPts val="0"/>
              </a:spcAft>
              <a:buClr>
                <a:schemeClr val="dk2"/>
              </a:buClr>
              <a:buSzPts val="4200"/>
              <a:buNone/>
              <a:defRPr sz="4200">
                <a:solidFill>
                  <a:schemeClr val="dk2"/>
                </a:solidFill>
              </a:defRPr>
            </a:lvl8pPr>
            <a:lvl9pPr lvl="8" rtl="0">
              <a:spcBef>
                <a:spcPts val="0"/>
              </a:spcBef>
              <a:spcAft>
                <a:spcPts val="0"/>
              </a:spcAft>
              <a:buClr>
                <a:schemeClr val="dk2"/>
              </a:buClr>
              <a:buSzPts val="4200"/>
              <a:buNone/>
              <a:defRPr sz="4200">
                <a:solidFill>
                  <a:schemeClr val="dk2"/>
                </a:solidFill>
              </a:defRPr>
            </a:lvl9pPr>
          </a:lstStyle>
          <a:p/>
        </p:txBody>
      </p:sp>
      <p:sp>
        <p:nvSpPr>
          <p:cNvPr id="28" name="Google Shape;28;p3"/>
          <p:cNvSpPr txBox="1"/>
          <p:nvPr>
            <p:ph idx="1" type="subTitle"/>
          </p:nvPr>
        </p:nvSpPr>
        <p:spPr>
          <a:xfrm>
            <a:off x="729627" y="3172900"/>
            <a:ext cx="7688100" cy="541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600"/>
              <a:buNone/>
              <a:defRPr sz="1600"/>
            </a:lvl1pPr>
            <a:lvl2pPr lvl="1" rtl="0">
              <a:lnSpc>
                <a:spcPct val="100000"/>
              </a:lnSpc>
              <a:spcBef>
                <a:spcPts val="0"/>
              </a:spcBef>
              <a:spcAft>
                <a:spcPts val="0"/>
              </a:spcAft>
              <a:buSzPts val="1600"/>
              <a:buNone/>
              <a:defRPr sz="1600"/>
            </a:lvl2pPr>
            <a:lvl3pPr lvl="2" rtl="0">
              <a:lnSpc>
                <a:spcPct val="100000"/>
              </a:lnSpc>
              <a:spcBef>
                <a:spcPts val="0"/>
              </a:spcBef>
              <a:spcAft>
                <a:spcPts val="0"/>
              </a:spcAft>
              <a:buSzPts val="1600"/>
              <a:buNone/>
              <a:defRPr sz="1600"/>
            </a:lvl3pPr>
            <a:lvl4pPr lvl="3" rtl="0">
              <a:lnSpc>
                <a:spcPct val="100000"/>
              </a:lnSpc>
              <a:spcBef>
                <a:spcPts val="0"/>
              </a:spcBef>
              <a:spcAft>
                <a:spcPts val="0"/>
              </a:spcAft>
              <a:buSzPts val="1600"/>
              <a:buNone/>
              <a:defRPr sz="1600"/>
            </a:lvl4pPr>
            <a:lvl5pPr lvl="4" rtl="0">
              <a:lnSpc>
                <a:spcPct val="100000"/>
              </a:lnSpc>
              <a:spcBef>
                <a:spcPts val="0"/>
              </a:spcBef>
              <a:spcAft>
                <a:spcPts val="0"/>
              </a:spcAft>
              <a:buSzPts val="1600"/>
              <a:buNone/>
              <a:defRPr sz="1600"/>
            </a:lvl5pPr>
            <a:lvl6pPr lvl="5" rtl="0">
              <a:lnSpc>
                <a:spcPct val="100000"/>
              </a:lnSpc>
              <a:spcBef>
                <a:spcPts val="0"/>
              </a:spcBef>
              <a:spcAft>
                <a:spcPts val="0"/>
              </a:spcAft>
              <a:buSzPts val="1600"/>
              <a:buNone/>
              <a:defRPr sz="1600"/>
            </a:lvl6pPr>
            <a:lvl7pPr lvl="6" rtl="0">
              <a:lnSpc>
                <a:spcPct val="100000"/>
              </a:lnSpc>
              <a:spcBef>
                <a:spcPts val="0"/>
              </a:spcBef>
              <a:spcAft>
                <a:spcPts val="0"/>
              </a:spcAft>
              <a:buSzPts val="1600"/>
              <a:buNone/>
              <a:defRPr sz="1600"/>
            </a:lvl7pPr>
            <a:lvl8pPr lvl="7" rtl="0">
              <a:lnSpc>
                <a:spcPct val="100000"/>
              </a:lnSpc>
              <a:spcBef>
                <a:spcPts val="0"/>
              </a:spcBef>
              <a:spcAft>
                <a:spcPts val="0"/>
              </a:spcAft>
              <a:buSzPts val="1600"/>
              <a:buNone/>
              <a:defRPr sz="1600"/>
            </a:lvl8pPr>
            <a:lvl9pPr lvl="8" rtl="0">
              <a:lnSpc>
                <a:spcPct val="100000"/>
              </a:lnSpc>
              <a:spcBef>
                <a:spcPts val="0"/>
              </a:spcBef>
              <a:spcAft>
                <a:spcPts val="0"/>
              </a:spcAft>
              <a:buSzPts val="1600"/>
              <a:buNone/>
              <a:defRPr sz="1600"/>
            </a:lvl9pPr>
          </a:lstStyle>
          <a:p/>
        </p:txBody>
      </p:sp>
      <p:sp>
        <p:nvSpPr>
          <p:cNvPr id="29" name="Google Shape;29;p3"/>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
        <p:nvSpPr>
          <p:cNvPr id="30" name="Google Shape;30;p3">
            <a:hlinkClick action="ppaction://hlinksldjump" r:id="rId3"/>
          </p:cNvPr>
          <p:cNvSpPr/>
          <p:nvPr/>
        </p:nvSpPr>
        <p:spPr>
          <a:xfrm>
            <a:off x="8280450" y="0"/>
            <a:ext cx="863400" cy="454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1" name="Google Shape;31;p3">
            <a:hlinkClick action="ppaction://hlinksldjump" r:id="rId4"/>
          </p:cNvPr>
          <p:cNvCxnSpPr/>
          <p:nvPr/>
        </p:nvCxnSpPr>
        <p:spPr>
          <a:xfrm>
            <a:off x="8598817" y="216350"/>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32" name="Google Shape;32;p3">
            <a:hlinkClick action="ppaction://hlinksldjump" r:id="rId5"/>
          </p:cNvPr>
          <p:cNvCxnSpPr/>
          <p:nvPr/>
        </p:nvCxnSpPr>
        <p:spPr>
          <a:xfrm>
            <a:off x="8598817" y="250138"/>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33" name="Google Shape;33;p3">
            <a:hlinkClick action="ppaction://hlinksldjump" r:id="rId6"/>
          </p:cNvPr>
          <p:cNvCxnSpPr/>
          <p:nvPr/>
        </p:nvCxnSpPr>
        <p:spPr>
          <a:xfrm>
            <a:off x="8598817" y="283925"/>
            <a:ext cx="216300" cy="0"/>
          </a:xfrm>
          <a:prstGeom prst="straightConnector1">
            <a:avLst/>
          </a:prstGeom>
          <a:noFill/>
          <a:ln cap="flat" cmpd="sng" w="9525">
            <a:solidFill>
              <a:srgbClr val="B7B7B7"/>
            </a:solidFill>
            <a:prstDash val="solid"/>
            <a:round/>
            <a:headEnd len="med" w="med" type="none"/>
            <a:tailEnd len="med" w="med" type="none"/>
          </a:ln>
        </p:spPr>
      </p:cxn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34" name="Shape 34"/>
        <p:cNvGrpSpPr/>
        <p:nvPr/>
      </p:nvGrpSpPr>
      <p:grpSpPr>
        <a:xfrm>
          <a:off x="0" y="0"/>
          <a:ext cx="0" cy="0"/>
          <a:chOff x="0" y="0"/>
          <a:chExt cx="0" cy="0"/>
        </a:xfrm>
      </p:grpSpPr>
      <p:grpSp>
        <p:nvGrpSpPr>
          <p:cNvPr id="35" name="Google Shape;35;p4"/>
          <p:cNvGrpSpPr/>
          <p:nvPr/>
        </p:nvGrpSpPr>
        <p:grpSpPr>
          <a:xfrm>
            <a:off x="830392" y="1191256"/>
            <a:ext cx="745763" cy="45826"/>
            <a:chOff x="4580561" y="2589004"/>
            <a:chExt cx="1064464" cy="25200"/>
          </a:xfrm>
        </p:grpSpPr>
        <p:sp>
          <p:nvSpPr>
            <p:cNvPr id="36" name="Google Shape;36;p4"/>
            <p:cNvSpPr/>
            <p:nvPr/>
          </p:nvSpPr>
          <p:spPr>
            <a:xfrm rot="-5400000">
              <a:off x="5366325" y="2335504"/>
              <a:ext cx="25200" cy="5322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4"/>
            <p:cNvSpPr/>
            <p:nvPr/>
          </p:nvSpPr>
          <p:spPr>
            <a:xfrm rot="-5400000">
              <a:off x="4836311" y="2333254"/>
              <a:ext cx="25200" cy="536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8" name="Google Shape;38;p4"/>
          <p:cNvSpPr txBox="1"/>
          <p:nvPr>
            <p:ph type="title"/>
          </p:nvPr>
        </p:nvSpPr>
        <p:spPr>
          <a:xfrm>
            <a:off x="729450" y="1322450"/>
            <a:ext cx="7688400" cy="15186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p:txBody>
      </p:sp>
      <p:sp>
        <p:nvSpPr>
          <p:cNvPr id="39" name="Google Shape;39;p4"/>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GB"/>
              <a:t>‹#›</a:t>
            </a:fld>
            <a:endParaRPr/>
          </a:p>
        </p:txBody>
      </p:sp>
      <p:sp>
        <p:nvSpPr>
          <p:cNvPr id="40" name="Google Shape;40;p4">
            <a:hlinkClick action="ppaction://hlinksldjump" r:id="rId2"/>
          </p:cNvPr>
          <p:cNvSpPr/>
          <p:nvPr/>
        </p:nvSpPr>
        <p:spPr>
          <a:xfrm>
            <a:off x="8280450" y="0"/>
            <a:ext cx="863400" cy="4542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1" name="Google Shape;41;p4">
            <a:hlinkClick action="ppaction://hlinksldjump" r:id="rId3"/>
          </p:cNvPr>
          <p:cNvCxnSpPr/>
          <p:nvPr/>
        </p:nvCxnSpPr>
        <p:spPr>
          <a:xfrm>
            <a:off x="8598817" y="216350"/>
            <a:ext cx="216300" cy="0"/>
          </a:xfrm>
          <a:prstGeom prst="straightConnector1">
            <a:avLst/>
          </a:prstGeom>
          <a:noFill/>
          <a:ln cap="flat" cmpd="sng" w="9525">
            <a:solidFill>
              <a:schemeClr val="lt2"/>
            </a:solidFill>
            <a:prstDash val="solid"/>
            <a:round/>
            <a:headEnd len="med" w="med" type="none"/>
            <a:tailEnd len="med" w="med" type="none"/>
          </a:ln>
        </p:spPr>
      </p:cxnSp>
      <p:cxnSp>
        <p:nvCxnSpPr>
          <p:cNvPr id="42" name="Google Shape;42;p4">
            <a:hlinkClick action="ppaction://hlinksldjump" r:id="rId4"/>
          </p:cNvPr>
          <p:cNvCxnSpPr/>
          <p:nvPr/>
        </p:nvCxnSpPr>
        <p:spPr>
          <a:xfrm>
            <a:off x="8598817" y="250138"/>
            <a:ext cx="216300" cy="0"/>
          </a:xfrm>
          <a:prstGeom prst="straightConnector1">
            <a:avLst/>
          </a:prstGeom>
          <a:noFill/>
          <a:ln cap="flat" cmpd="sng" w="9525">
            <a:solidFill>
              <a:schemeClr val="lt2"/>
            </a:solidFill>
            <a:prstDash val="solid"/>
            <a:round/>
            <a:headEnd len="med" w="med" type="none"/>
            <a:tailEnd len="med" w="med" type="none"/>
          </a:ln>
        </p:spPr>
      </p:cxnSp>
      <p:cxnSp>
        <p:nvCxnSpPr>
          <p:cNvPr id="43" name="Google Shape;43;p4">
            <a:hlinkClick action="ppaction://hlinksldjump" r:id="rId5"/>
          </p:cNvPr>
          <p:cNvCxnSpPr/>
          <p:nvPr/>
        </p:nvCxnSpPr>
        <p:spPr>
          <a:xfrm>
            <a:off x="8598817" y="283925"/>
            <a:ext cx="216300" cy="0"/>
          </a:xfrm>
          <a:prstGeom prst="straightConnector1">
            <a:avLst/>
          </a:prstGeom>
          <a:noFill/>
          <a:ln cap="flat" cmpd="sng" w="9525">
            <a:solidFill>
              <a:schemeClr val="lt2"/>
            </a:solidFill>
            <a:prstDash val="solid"/>
            <a:round/>
            <a:headEnd len="med" w="med" type="none"/>
            <a:tailEnd len="med" w="med" type="none"/>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44" name="Shape 44"/>
        <p:cNvGrpSpPr/>
        <p:nvPr/>
      </p:nvGrpSpPr>
      <p:grpSpPr>
        <a:xfrm>
          <a:off x="0" y="0"/>
          <a:ext cx="0" cy="0"/>
          <a:chOff x="0" y="0"/>
          <a:chExt cx="0" cy="0"/>
        </a:xfrm>
      </p:grpSpPr>
      <p:sp>
        <p:nvSpPr>
          <p:cNvPr id="45" name="Google Shape;45;p5"/>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6" name="Google Shape;46;p5"/>
          <p:cNvGrpSpPr/>
          <p:nvPr/>
        </p:nvGrpSpPr>
        <p:grpSpPr>
          <a:xfrm>
            <a:off x="830392" y="1191256"/>
            <a:ext cx="745763" cy="45826"/>
            <a:chOff x="4580561" y="2589004"/>
            <a:chExt cx="1064464" cy="25200"/>
          </a:xfrm>
        </p:grpSpPr>
        <p:sp>
          <p:nvSpPr>
            <p:cNvPr id="47" name="Google Shape;47;p5"/>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 name="Google Shape;48;p5"/>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9" name="Google Shape;49;p5"/>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600"/>
              <a:buNone/>
              <a:defRPr sz="2600">
                <a:solidFill>
                  <a:schemeClr val="dk2"/>
                </a:solidFill>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p:txBody>
      </p:sp>
      <p:sp>
        <p:nvSpPr>
          <p:cNvPr id="50" name="Google Shape;50;p5"/>
          <p:cNvSpPr txBox="1"/>
          <p:nvPr>
            <p:ph idx="1" type="body"/>
          </p:nvPr>
        </p:nvSpPr>
        <p:spPr>
          <a:xfrm>
            <a:off x="729450" y="2078875"/>
            <a:ext cx="7688700" cy="22611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51" name="Google Shape;51;p5"/>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
        <p:nvSpPr>
          <p:cNvPr id="52" name="Google Shape;52;p5">
            <a:hlinkClick action="ppaction://hlinksldjump" r:id="rId2"/>
          </p:cNvPr>
          <p:cNvSpPr/>
          <p:nvPr/>
        </p:nvSpPr>
        <p:spPr>
          <a:xfrm>
            <a:off x="8280450" y="0"/>
            <a:ext cx="863400" cy="4542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3" name="Google Shape;53;p5">
            <a:hlinkClick action="ppaction://hlinksldjump" r:id="rId3"/>
          </p:cNvPr>
          <p:cNvCxnSpPr/>
          <p:nvPr/>
        </p:nvCxnSpPr>
        <p:spPr>
          <a:xfrm>
            <a:off x="8598817" y="216350"/>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54" name="Google Shape;54;p5">
            <a:hlinkClick action="ppaction://hlinksldjump" r:id="rId4"/>
          </p:cNvPr>
          <p:cNvCxnSpPr/>
          <p:nvPr/>
        </p:nvCxnSpPr>
        <p:spPr>
          <a:xfrm>
            <a:off x="8598817" y="250138"/>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55" name="Google Shape;55;p5">
            <a:hlinkClick action="ppaction://hlinksldjump" r:id="rId5"/>
          </p:cNvPr>
          <p:cNvCxnSpPr/>
          <p:nvPr/>
        </p:nvCxnSpPr>
        <p:spPr>
          <a:xfrm>
            <a:off x="8598817" y="283925"/>
            <a:ext cx="216300" cy="0"/>
          </a:xfrm>
          <a:prstGeom prst="straightConnector1">
            <a:avLst/>
          </a:prstGeom>
          <a:noFill/>
          <a:ln cap="flat" cmpd="sng" w="9525">
            <a:solidFill>
              <a:srgbClr val="B7B7B7"/>
            </a:solidFill>
            <a:prstDash val="solid"/>
            <a:round/>
            <a:headEnd len="med" w="med" type="none"/>
            <a:tailEnd len="med" w="med" type="none"/>
          </a:ln>
        </p:spPr>
      </p:cxn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ody only">
  <p:cSld name="TITLE_AND_BODY_1">
    <p:spTree>
      <p:nvGrpSpPr>
        <p:cNvPr id="56" name="Shape 56"/>
        <p:cNvGrpSpPr/>
        <p:nvPr/>
      </p:nvGrpSpPr>
      <p:grpSpPr>
        <a:xfrm>
          <a:off x="0" y="0"/>
          <a:ext cx="0" cy="0"/>
          <a:chOff x="0" y="0"/>
          <a:chExt cx="0" cy="0"/>
        </a:xfrm>
      </p:grpSpPr>
      <p:sp>
        <p:nvSpPr>
          <p:cNvPr id="57" name="Google Shape;57;p6"/>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6"/>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
        <p:nvSpPr>
          <p:cNvPr id="59" name="Google Shape;59;p6">
            <a:hlinkClick action="ppaction://hlinksldjump" r:id="rId2"/>
          </p:cNvPr>
          <p:cNvSpPr/>
          <p:nvPr/>
        </p:nvSpPr>
        <p:spPr>
          <a:xfrm>
            <a:off x="8280450" y="0"/>
            <a:ext cx="863400" cy="4542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60" name="Google Shape;60;p6">
            <a:hlinkClick action="ppaction://hlinksldjump" r:id="rId3"/>
          </p:cNvPr>
          <p:cNvCxnSpPr/>
          <p:nvPr/>
        </p:nvCxnSpPr>
        <p:spPr>
          <a:xfrm>
            <a:off x="8598817" y="216350"/>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61" name="Google Shape;61;p6">
            <a:hlinkClick action="ppaction://hlinksldjump" r:id="rId4"/>
          </p:cNvPr>
          <p:cNvCxnSpPr/>
          <p:nvPr/>
        </p:nvCxnSpPr>
        <p:spPr>
          <a:xfrm>
            <a:off x="8598817" y="250138"/>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62" name="Google Shape;62;p6">
            <a:hlinkClick action="ppaction://hlinksldjump" r:id="rId5"/>
          </p:cNvPr>
          <p:cNvCxnSpPr/>
          <p:nvPr/>
        </p:nvCxnSpPr>
        <p:spPr>
          <a:xfrm>
            <a:off x="8598817" y="283925"/>
            <a:ext cx="216300" cy="0"/>
          </a:xfrm>
          <a:prstGeom prst="straightConnector1">
            <a:avLst/>
          </a:prstGeom>
          <a:noFill/>
          <a:ln cap="flat" cmpd="sng" w="9525">
            <a:solidFill>
              <a:srgbClr val="B7B7B7"/>
            </a:solidFill>
            <a:prstDash val="solid"/>
            <a:round/>
            <a:headEnd len="med" w="med" type="none"/>
            <a:tailEnd len="med" w="med" type="none"/>
          </a:ln>
        </p:spPr>
      </p:cxnSp>
      <p:sp>
        <p:nvSpPr>
          <p:cNvPr id="63" name="Google Shape;63;p6"/>
          <p:cNvSpPr txBox="1"/>
          <p:nvPr>
            <p:ph idx="1" type="body"/>
          </p:nvPr>
        </p:nvSpPr>
        <p:spPr>
          <a:xfrm>
            <a:off x="729450" y="1068650"/>
            <a:ext cx="7688700" cy="1034400"/>
          </a:xfrm>
          <a:prstGeom prst="rect">
            <a:avLst/>
          </a:prstGeom>
        </p:spPr>
        <p:txBody>
          <a:bodyPr anchorCtr="0" anchor="t" bIns="91425" lIns="91425" spcFirstLastPara="1" rIns="91425" wrap="square" tIns="91425">
            <a:noAutofit/>
          </a:bodyPr>
          <a:lstStyle>
            <a:lvl1pPr indent="-311150" lvl="0" marL="457200" rtl="0">
              <a:spcBef>
                <a:spcPts val="0"/>
              </a:spcBef>
              <a:spcAft>
                <a:spcPts val="0"/>
              </a:spcAft>
              <a:buSzPts val="1300"/>
              <a:buChar char="●"/>
              <a:defRPr/>
            </a:lvl1pPr>
            <a:lvl2pPr indent="-298450" lvl="1" marL="914400" rtl="0">
              <a:spcBef>
                <a:spcPts val="1600"/>
              </a:spcBef>
              <a:spcAft>
                <a:spcPts val="0"/>
              </a:spcAft>
              <a:buSzPts val="1100"/>
              <a:buChar char="○"/>
              <a:defRPr/>
            </a:lvl2pPr>
            <a:lvl3pPr indent="-298450" lvl="2" marL="1371600" rtl="0">
              <a:spcBef>
                <a:spcPts val="1600"/>
              </a:spcBef>
              <a:spcAft>
                <a:spcPts val="0"/>
              </a:spcAft>
              <a:buSzPts val="1100"/>
              <a:buChar char="■"/>
              <a:defRPr/>
            </a:lvl3pPr>
            <a:lvl4pPr indent="-298450" lvl="3" marL="1828800" rtl="0">
              <a:spcBef>
                <a:spcPts val="1600"/>
              </a:spcBef>
              <a:spcAft>
                <a:spcPts val="0"/>
              </a:spcAft>
              <a:buSzPts val="1100"/>
              <a:buChar char="●"/>
              <a:defRPr/>
            </a:lvl4pPr>
            <a:lvl5pPr indent="-298450" lvl="4" marL="2286000" rtl="0">
              <a:spcBef>
                <a:spcPts val="1600"/>
              </a:spcBef>
              <a:spcAft>
                <a:spcPts val="0"/>
              </a:spcAft>
              <a:buSzPts val="1100"/>
              <a:buChar char="○"/>
              <a:defRPr/>
            </a:lvl5pPr>
            <a:lvl6pPr indent="-298450" lvl="5" marL="2743200" rtl="0">
              <a:spcBef>
                <a:spcPts val="1600"/>
              </a:spcBef>
              <a:spcAft>
                <a:spcPts val="0"/>
              </a:spcAft>
              <a:buSzPts val="1100"/>
              <a:buChar char="■"/>
              <a:defRPr/>
            </a:lvl6pPr>
            <a:lvl7pPr indent="-298450" lvl="6" marL="3200400" rtl="0">
              <a:spcBef>
                <a:spcPts val="1600"/>
              </a:spcBef>
              <a:spcAft>
                <a:spcPts val="0"/>
              </a:spcAft>
              <a:buSzPts val="1100"/>
              <a:buChar char="●"/>
              <a:defRPr/>
            </a:lvl7pPr>
            <a:lvl8pPr indent="-298450" lvl="7" marL="3657600" rtl="0">
              <a:spcBef>
                <a:spcPts val="1600"/>
              </a:spcBef>
              <a:spcAft>
                <a:spcPts val="0"/>
              </a:spcAft>
              <a:buSzPts val="1100"/>
              <a:buChar char="○"/>
              <a:defRPr/>
            </a:lvl8pPr>
            <a:lvl9pPr indent="-298450" lvl="8" marL="4114800" rtl="0">
              <a:spcBef>
                <a:spcPts val="1600"/>
              </a:spcBef>
              <a:spcAft>
                <a:spcPts val="1600"/>
              </a:spcAft>
              <a:buSzPts val="1100"/>
              <a:buChar char="■"/>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_alt2">
  <p:cSld name="TITLE_AND_BODY_1_1">
    <p:spTree>
      <p:nvGrpSpPr>
        <p:cNvPr id="64" name="Shape 64"/>
        <p:cNvGrpSpPr/>
        <p:nvPr/>
      </p:nvGrpSpPr>
      <p:grpSpPr>
        <a:xfrm>
          <a:off x="0" y="0"/>
          <a:ext cx="0" cy="0"/>
          <a:chOff x="0" y="0"/>
          <a:chExt cx="0" cy="0"/>
        </a:xfrm>
      </p:grpSpPr>
      <p:pic>
        <p:nvPicPr>
          <p:cNvPr descr="shutterstock_31891705.jpg" id="65" name="Google Shape;65;p7"/>
          <p:cNvPicPr preferRelativeResize="0"/>
          <p:nvPr/>
        </p:nvPicPr>
        <p:blipFill rotWithShape="1">
          <a:blip r:embed="rId2">
            <a:alphaModFix/>
          </a:blip>
          <a:srcRect b="11971" l="0" r="0" t="11971"/>
          <a:stretch/>
        </p:blipFill>
        <p:spPr>
          <a:xfrm>
            <a:off x="0" y="487825"/>
            <a:ext cx="9143999" cy="4655673"/>
          </a:xfrm>
          <a:prstGeom prst="rect">
            <a:avLst/>
          </a:prstGeom>
          <a:noFill/>
          <a:ln>
            <a:noFill/>
          </a:ln>
        </p:spPr>
      </p:pic>
      <p:sp>
        <p:nvSpPr>
          <p:cNvPr id="66" name="Google Shape;66;p7"/>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7"/>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r">
              <a:spcBef>
                <a:spcPts val="0"/>
              </a:spcBef>
              <a:spcAft>
                <a:spcPts val="0"/>
              </a:spcAft>
              <a:buNone/>
            </a:pPr>
            <a:fld id="{00000000-1234-1234-1234-123412341234}" type="slidenum">
              <a:rPr lang="en-GB"/>
              <a:t>‹#›</a:t>
            </a:fld>
            <a:endParaRPr/>
          </a:p>
        </p:txBody>
      </p:sp>
      <p:sp>
        <p:nvSpPr>
          <p:cNvPr id="68" name="Google Shape;68;p7">
            <a:hlinkClick action="ppaction://hlinksldjump" r:id="rId3"/>
          </p:cNvPr>
          <p:cNvSpPr/>
          <p:nvPr/>
        </p:nvSpPr>
        <p:spPr>
          <a:xfrm>
            <a:off x="8280450" y="0"/>
            <a:ext cx="863400" cy="4542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69" name="Google Shape;69;p7">
            <a:hlinkClick action="ppaction://hlinksldjump" r:id="rId4"/>
          </p:cNvPr>
          <p:cNvCxnSpPr/>
          <p:nvPr/>
        </p:nvCxnSpPr>
        <p:spPr>
          <a:xfrm>
            <a:off x="8598817" y="216350"/>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70" name="Google Shape;70;p7">
            <a:hlinkClick action="ppaction://hlinksldjump" r:id="rId5"/>
          </p:cNvPr>
          <p:cNvCxnSpPr/>
          <p:nvPr/>
        </p:nvCxnSpPr>
        <p:spPr>
          <a:xfrm>
            <a:off x="8598817" y="250138"/>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71" name="Google Shape;71;p7">
            <a:hlinkClick action="ppaction://hlinksldjump" r:id="rId6"/>
          </p:cNvPr>
          <p:cNvCxnSpPr/>
          <p:nvPr/>
        </p:nvCxnSpPr>
        <p:spPr>
          <a:xfrm>
            <a:off x="8598817" y="283925"/>
            <a:ext cx="216300" cy="0"/>
          </a:xfrm>
          <a:prstGeom prst="straightConnector1">
            <a:avLst/>
          </a:prstGeom>
          <a:noFill/>
          <a:ln cap="flat" cmpd="sng" w="9525">
            <a:solidFill>
              <a:srgbClr val="B7B7B7"/>
            </a:solidFill>
            <a:prstDash val="solid"/>
            <a:round/>
            <a:headEnd len="med" w="med" type="none"/>
            <a:tailEnd len="med" w="med" type="none"/>
          </a:ln>
        </p:spPr>
      </p:cxnSp>
      <p:sp>
        <p:nvSpPr>
          <p:cNvPr id="72" name="Google Shape;72;p7"/>
          <p:cNvSpPr txBox="1"/>
          <p:nvPr>
            <p:ph type="title"/>
          </p:nvPr>
        </p:nvSpPr>
        <p:spPr>
          <a:xfrm>
            <a:off x="729450" y="2056375"/>
            <a:ext cx="5887500" cy="15186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4800"/>
              <a:buNone/>
              <a:defRPr sz="4800">
                <a:solidFill>
                  <a:schemeClr val="lt1"/>
                </a:solidFill>
              </a:defRPr>
            </a:lvl1pPr>
            <a:lvl2pPr lvl="1" rtl="0">
              <a:spcBef>
                <a:spcPts val="0"/>
              </a:spcBef>
              <a:spcAft>
                <a:spcPts val="0"/>
              </a:spcAft>
              <a:buClr>
                <a:schemeClr val="lt1"/>
              </a:buClr>
              <a:buSzPts val="3600"/>
              <a:buNone/>
              <a:defRPr sz="3600">
                <a:solidFill>
                  <a:schemeClr val="lt1"/>
                </a:solidFill>
              </a:defRPr>
            </a:lvl2pPr>
            <a:lvl3pPr lvl="2" rtl="0">
              <a:spcBef>
                <a:spcPts val="0"/>
              </a:spcBef>
              <a:spcAft>
                <a:spcPts val="0"/>
              </a:spcAft>
              <a:buClr>
                <a:schemeClr val="lt1"/>
              </a:buClr>
              <a:buSzPts val="3600"/>
              <a:buNone/>
              <a:defRPr sz="3600">
                <a:solidFill>
                  <a:schemeClr val="lt1"/>
                </a:solidFill>
              </a:defRPr>
            </a:lvl3pPr>
            <a:lvl4pPr lvl="3" rtl="0">
              <a:spcBef>
                <a:spcPts val="0"/>
              </a:spcBef>
              <a:spcAft>
                <a:spcPts val="0"/>
              </a:spcAft>
              <a:buClr>
                <a:schemeClr val="lt1"/>
              </a:buClr>
              <a:buSzPts val="3600"/>
              <a:buNone/>
              <a:defRPr sz="3600">
                <a:solidFill>
                  <a:schemeClr val="lt1"/>
                </a:solidFill>
              </a:defRPr>
            </a:lvl4pPr>
            <a:lvl5pPr lvl="4" rtl="0">
              <a:spcBef>
                <a:spcPts val="0"/>
              </a:spcBef>
              <a:spcAft>
                <a:spcPts val="0"/>
              </a:spcAft>
              <a:buClr>
                <a:schemeClr val="lt1"/>
              </a:buClr>
              <a:buSzPts val="3600"/>
              <a:buNone/>
              <a:defRPr sz="3600">
                <a:solidFill>
                  <a:schemeClr val="lt1"/>
                </a:solidFill>
              </a:defRPr>
            </a:lvl5pPr>
            <a:lvl6pPr lvl="5" rtl="0">
              <a:spcBef>
                <a:spcPts val="0"/>
              </a:spcBef>
              <a:spcAft>
                <a:spcPts val="0"/>
              </a:spcAft>
              <a:buClr>
                <a:schemeClr val="lt1"/>
              </a:buClr>
              <a:buSzPts val="3600"/>
              <a:buNone/>
              <a:defRPr sz="3600">
                <a:solidFill>
                  <a:schemeClr val="lt1"/>
                </a:solidFill>
              </a:defRPr>
            </a:lvl6pPr>
            <a:lvl7pPr lvl="6" rtl="0">
              <a:spcBef>
                <a:spcPts val="0"/>
              </a:spcBef>
              <a:spcAft>
                <a:spcPts val="0"/>
              </a:spcAft>
              <a:buClr>
                <a:schemeClr val="lt1"/>
              </a:buClr>
              <a:buSzPts val="3600"/>
              <a:buNone/>
              <a:defRPr sz="3600">
                <a:solidFill>
                  <a:schemeClr val="lt1"/>
                </a:solidFill>
              </a:defRPr>
            </a:lvl7pPr>
            <a:lvl8pPr lvl="7" rtl="0">
              <a:spcBef>
                <a:spcPts val="0"/>
              </a:spcBef>
              <a:spcAft>
                <a:spcPts val="0"/>
              </a:spcAft>
              <a:buClr>
                <a:schemeClr val="lt1"/>
              </a:buClr>
              <a:buSzPts val="3600"/>
              <a:buNone/>
              <a:defRPr sz="3600">
                <a:solidFill>
                  <a:schemeClr val="lt1"/>
                </a:solidFill>
              </a:defRPr>
            </a:lvl8pPr>
            <a:lvl9pPr lvl="8" rtl="0">
              <a:spcBef>
                <a:spcPts val="0"/>
              </a:spcBef>
              <a:spcAft>
                <a:spcPts val="0"/>
              </a:spcAft>
              <a:buClr>
                <a:schemeClr val="lt1"/>
              </a:buClr>
              <a:buSzPts val="3600"/>
              <a:buNone/>
              <a:defRPr sz="3600">
                <a:solidFill>
                  <a:schemeClr val="lt1"/>
                </a:solidFill>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73" name="Shape 73"/>
        <p:cNvGrpSpPr/>
        <p:nvPr/>
      </p:nvGrpSpPr>
      <p:grpSpPr>
        <a:xfrm>
          <a:off x="0" y="0"/>
          <a:ext cx="0" cy="0"/>
          <a:chOff x="0" y="0"/>
          <a:chExt cx="0" cy="0"/>
        </a:xfrm>
      </p:grpSpPr>
      <p:sp>
        <p:nvSpPr>
          <p:cNvPr id="74" name="Google Shape;74;p8"/>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5" name="Google Shape;75;p8"/>
          <p:cNvGrpSpPr/>
          <p:nvPr/>
        </p:nvGrpSpPr>
        <p:grpSpPr>
          <a:xfrm>
            <a:off x="830392" y="1191256"/>
            <a:ext cx="745763" cy="45826"/>
            <a:chOff x="4580561" y="2589004"/>
            <a:chExt cx="1064464" cy="25200"/>
          </a:xfrm>
        </p:grpSpPr>
        <p:sp>
          <p:nvSpPr>
            <p:cNvPr id="76" name="Google Shape;76;p8"/>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8"/>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8" name="Google Shape;78;p8"/>
          <p:cNvSpPr txBox="1"/>
          <p:nvPr>
            <p:ph type="title"/>
          </p:nvPr>
        </p:nvSpPr>
        <p:spPr>
          <a:xfrm>
            <a:off x="729450" y="1318650"/>
            <a:ext cx="7688400" cy="5352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600"/>
              <a:buNone/>
              <a:defRPr sz="2600">
                <a:solidFill>
                  <a:schemeClr val="dk2"/>
                </a:solidFill>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p:txBody>
      </p:sp>
      <p:sp>
        <p:nvSpPr>
          <p:cNvPr id="79" name="Google Shape;79;p8"/>
          <p:cNvSpPr txBox="1"/>
          <p:nvPr>
            <p:ph idx="1" type="body"/>
          </p:nvPr>
        </p:nvSpPr>
        <p:spPr>
          <a:xfrm>
            <a:off x="729325" y="2078875"/>
            <a:ext cx="3774300" cy="22611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80" name="Google Shape;80;p8"/>
          <p:cNvSpPr txBox="1"/>
          <p:nvPr>
            <p:ph idx="2" type="body"/>
          </p:nvPr>
        </p:nvSpPr>
        <p:spPr>
          <a:xfrm>
            <a:off x="4643604" y="2078875"/>
            <a:ext cx="3774300" cy="22611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81" name="Google Shape;81;p8"/>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
        <p:nvSpPr>
          <p:cNvPr id="82" name="Google Shape;82;p8">
            <a:hlinkClick action="ppaction://hlinksldjump" r:id="rId2"/>
          </p:cNvPr>
          <p:cNvSpPr/>
          <p:nvPr/>
        </p:nvSpPr>
        <p:spPr>
          <a:xfrm>
            <a:off x="8280450" y="0"/>
            <a:ext cx="863400" cy="4542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83" name="Google Shape;83;p8">
            <a:hlinkClick action="ppaction://hlinksldjump" r:id="rId3"/>
          </p:cNvPr>
          <p:cNvCxnSpPr/>
          <p:nvPr/>
        </p:nvCxnSpPr>
        <p:spPr>
          <a:xfrm>
            <a:off x="8598817" y="216350"/>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84" name="Google Shape;84;p8">
            <a:hlinkClick action="ppaction://hlinksldjump" r:id="rId4"/>
          </p:cNvPr>
          <p:cNvCxnSpPr/>
          <p:nvPr/>
        </p:nvCxnSpPr>
        <p:spPr>
          <a:xfrm>
            <a:off x="8598817" y="250138"/>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85" name="Google Shape;85;p8">
            <a:hlinkClick action="ppaction://hlinksldjump" r:id="rId5"/>
          </p:cNvPr>
          <p:cNvCxnSpPr/>
          <p:nvPr/>
        </p:nvCxnSpPr>
        <p:spPr>
          <a:xfrm>
            <a:off x="8598817" y="283925"/>
            <a:ext cx="216300" cy="0"/>
          </a:xfrm>
          <a:prstGeom prst="straightConnector1">
            <a:avLst/>
          </a:prstGeom>
          <a:noFill/>
          <a:ln cap="flat" cmpd="sng" w="9525">
            <a:solidFill>
              <a:srgbClr val="B7B7B7"/>
            </a:solidFill>
            <a:prstDash val="solid"/>
            <a:round/>
            <a:headEnd len="med" w="med" type="none"/>
            <a:tailEnd len="med" w="med" type="none"/>
          </a:ln>
        </p:spPr>
      </p:cxn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86" name="Shape 86"/>
        <p:cNvGrpSpPr/>
        <p:nvPr/>
      </p:nvGrpSpPr>
      <p:grpSpPr>
        <a:xfrm>
          <a:off x="0" y="0"/>
          <a:ext cx="0" cy="0"/>
          <a:chOff x="0" y="0"/>
          <a:chExt cx="0" cy="0"/>
        </a:xfrm>
      </p:grpSpPr>
      <p:sp>
        <p:nvSpPr>
          <p:cNvPr id="87" name="Google Shape;87;p9"/>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8" name="Google Shape;88;p9"/>
          <p:cNvGrpSpPr/>
          <p:nvPr/>
        </p:nvGrpSpPr>
        <p:grpSpPr>
          <a:xfrm>
            <a:off x="830392" y="1191256"/>
            <a:ext cx="745763" cy="45826"/>
            <a:chOff x="4580561" y="2589004"/>
            <a:chExt cx="1064464" cy="25200"/>
          </a:xfrm>
        </p:grpSpPr>
        <p:sp>
          <p:nvSpPr>
            <p:cNvPr id="89" name="Google Shape;89;p9"/>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9"/>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1" name="Google Shape;91;p9"/>
          <p:cNvSpPr txBox="1"/>
          <p:nvPr>
            <p:ph type="title"/>
          </p:nvPr>
        </p:nvSpPr>
        <p:spPr>
          <a:xfrm>
            <a:off x="729450" y="1318650"/>
            <a:ext cx="7688400" cy="5352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600"/>
              <a:buNone/>
              <a:defRPr sz="2600">
                <a:solidFill>
                  <a:schemeClr val="dk2"/>
                </a:solidFill>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p:txBody>
      </p:sp>
      <p:sp>
        <p:nvSpPr>
          <p:cNvPr id="92" name="Google Shape;92;p9"/>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
        <p:nvSpPr>
          <p:cNvPr id="93" name="Google Shape;93;p9">
            <a:hlinkClick action="ppaction://hlinksldjump" r:id="rId2"/>
          </p:cNvPr>
          <p:cNvSpPr/>
          <p:nvPr/>
        </p:nvSpPr>
        <p:spPr>
          <a:xfrm>
            <a:off x="8280450" y="0"/>
            <a:ext cx="863400" cy="4542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94" name="Google Shape;94;p9">
            <a:hlinkClick action="ppaction://hlinksldjump" r:id="rId3"/>
          </p:cNvPr>
          <p:cNvCxnSpPr/>
          <p:nvPr/>
        </p:nvCxnSpPr>
        <p:spPr>
          <a:xfrm>
            <a:off x="8598817" y="216350"/>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95" name="Google Shape;95;p9">
            <a:hlinkClick action="ppaction://hlinksldjump" r:id="rId4"/>
          </p:cNvPr>
          <p:cNvCxnSpPr/>
          <p:nvPr/>
        </p:nvCxnSpPr>
        <p:spPr>
          <a:xfrm>
            <a:off x="8598817" y="250138"/>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96" name="Google Shape;96;p9">
            <a:hlinkClick action="ppaction://hlinksldjump" r:id="rId5"/>
          </p:cNvPr>
          <p:cNvCxnSpPr/>
          <p:nvPr/>
        </p:nvCxnSpPr>
        <p:spPr>
          <a:xfrm>
            <a:off x="8598817" y="283925"/>
            <a:ext cx="216300" cy="0"/>
          </a:xfrm>
          <a:prstGeom prst="straightConnector1">
            <a:avLst/>
          </a:prstGeom>
          <a:noFill/>
          <a:ln cap="flat" cmpd="sng" w="9525">
            <a:solidFill>
              <a:srgbClr val="B7B7B7"/>
            </a:solidFill>
            <a:prstDash val="solid"/>
            <a:round/>
            <a:headEnd len="med" w="med" type="none"/>
            <a:tailEnd len="med" w="med" type="none"/>
          </a:ln>
        </p:spPr>
      </p:cxn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97" name="Shape 97"/>
        <p:cNvGrpSpPr/>
        <p:nvPr/>
      </p:nvGrpSpPr>
      <p:grpSpPr>
        <a:xfrm>
          <a:off x="0" y="0"/>
          <a:ext cx="0" cy="0"/>
          <a:chOff x="0" y="0"/>
          <a:chExt cx="0" cy="0"/>
        </a:xfrm>
      </p:grpSpPr>
      <p:sp>
        <p:nvSpPr>
          <p:cNvPr id="98" name="Google Shape;98;p10"/>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9" name="Google Shape;99;p10"/>
          <p:cNvGrpSpPr/>
          <p:nvPr/>
        </p:nvGrpSpPr>
        <p:grpSpPr>
          <a:xfrm>
            <a:off x="830392" y="1191256"/>
            <a:ext cx="745763" cy="45826"/>
            <a:chOff x="4580561" y="2589004"/>
            <a:chExt cx="1064464" cy="25200"/>
          </a:xfrm>
        </p:grpSpPr>
        <p:sp>
          <p:nvSpPr>
            <p:cNvPr id="100" name="Google Shape;100;p10"/>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10"/>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2" name="Google Shape;102;p10"/>
          <p:cNvSpPr txBox="1"/>
          <p:nvPr>
            <p:ph type="title"/>
          </p:nvPr>
        </p:nvSpPr>
        <p:spPr>
          <a:xfrm>
            <a:off x="730000" y="1318650"/>
            <a:ext cx="3300900" cy="13815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600"/>
              <a:buNone/>
              <a:defRPr sz="2600">
                <a:solidFill>
                  <a:schemeClr val="dk2"/>
                </a:solidFill>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p:txBody>
      </p:sp>
      <p:sp>
        <p:nvSpPr>
          <p:cNvPr id="103" name="Google Shape;103;p10"/>
          <p:cNvSpPr txBox="1"/>
          <p:nvPr>
            <p:ph idx="1" type="body"/>
          </p:nvPr>
        </p:nvSpPr>
        <p:spPr>
          <a:xfrm>
            <a:off x="721225" y="2781725"/>
            <a:ext cx="3300900" cy="15975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104" name="Google Shape;104;p10"/>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
        <p:nvSpPr>
          <p:cNvPr id="105" name="Google Shape;105;p10">
            <a:hlinkClick action="ppaction://hlinksldjump" r:id="rId2"/>
          </p:cNvPr>
          <p:cNvSpPr/>
          <p:nvPr/>
        </p:nvSpPr>
        <p:spPr>
          <a:xfrm>
            <a:off x="8280450" y="0"/>
            <a:ext cx="863400" cy="4542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06" name="Google Shape;106;p10">
            <a:hlinkClick action="ppaction://hlinksldjump" r:id="rId3"/>
          </p:cNvPr>
          <p:cNvCxnSpPr/>
          <p:nvPr/>
        </p:nvCxnSpPr>
        <p:spPr>
          <a:xfrm>
            <a:off x="8598817" y="216350"/>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107" name="Google Shape;107;p10">
            <a:hlinkClick action="ppaction://hlinksldjump" r:id="rId4"/>
          </p:cNvPr>
          <p:cNvCxnSpPr/>
          <p:nvPr/>
        </p:nvCxnSpPr>
        <p:spPr>
          <a:xfrm>
            <a:off x="8598817" y="250138"/>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108" name="Google Shape;108;p10">
            <a:hlinkClick action="ppaction://hlinksldjump" r:id="rId5"/>
          </p:cNvPr>
          <p:cNvCxnSpPr/>
          <p:nvPr/>
        </p:nvCxnSpPr>
        <p:spPr>
          <a:xfrm>
            <a:off x="8598817" y="283925"/>
            <a:ext cx="216300" cy="0"/>
          </a:xfrm>
          <a:prstGeom prst="straightConnector1">
            <a:avLst/>
          </a:prstGeom>
          <a:noFill/>
          <a:ln cap="flat" cmpd="sng" w="9525">
            <a:solidFill>
              <a:srgbClr val="B7B7B7"/>
            </a:solidFill>
            <a:prstDash val="solid"/>
            <a:round/>
            <a:headEnd len="med" w="med" type="none"/>
            <a:tailEnd len="med" w="med" type="none"/>
          </a:ln>
        </p:spPr>
      </p:cxn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3"/>
        </a:solidFill>
      </p:bgPr>
    </p:bg>
    <p:spTree>
      <p:nvGrpSpPr>
        <p:cNvPr id="109" name="Shape 109"/>
        <p:cNvGrpSpPr/>
        <p:nvPr/>
      </p:nvGrpSpPr>
      <p:grpSpPr>
        <a:xfrm>
          <a:off x="0" y="0"/>
          <a:ext cx="0" cy="0"/>
          <a:chOff x="0" y="0"/>
          <a:chExt cx="0" cy="0"/>
        </a:xfrm>
      </p:grpSpPr>
      <p:grpSp>
        <p:nvGrpSpPr>
          <p:cNvPr id="110" name="Google Shape;110;p11"/>
          <p:cNvGrpSpPr/>
          <p:nvPr/>
        </p:nvGrpSpPr>
        <p:grpSpPr>
          <a:xfrm>
            <a:off x="830392" y="4169130"/>
            <a:ext cx="745763" cy="45826"/>
            <a:chOff x="4580561" y="2589004"/>
            <a:chExt cx="1064464" cy="25200"/>
          </a:xfrm>
        </p:grpSpPr>
        <p:sp>
          <p:nvSpPr>
            <p:cNvPr id="111" name="Google Shape;111;p11"/>
            <p:cNvSpPr/>
            <p:nvPr/>
          </p:nvSpPr>
          <p:spPr>
            <a:xfrm rot="-5400000">
              <a:off x="5366325" y="2335504"/>
              <a:ext cx="25200" cy="5322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11"/>
            <p:cNvSpPr/>
            <p:nvPr/>
          </p:nvSpPr>
          <p:spPr>
            <a:xfrm rot="-5400000">
              <a:off x="4836311" y="2333254"/>
              <a:ext cx="25200" cy="536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3" name="Google Shape;113;p11"/>
          <p:cNvSpPr txBox="1"/>
          <p:nvPr>
            <p:ph type="title"/>
          </p:nvPr>
        </p:nvSpPr>
        <p:spPr>
          <a:xfrm>
            <a:off x="729450" y="864300"/>
            <a:ext cx="7021200" cy="29850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p:txBody>
      </p:sp>
      <p:sp>
        <p:nvSpPr>
          <p:cNvPr id="114" name="Google Shape;114;p11"/>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GB"/>
              <a:t>‹#›</a:t>
            </a:fld>
            <a:endParaRPr/>
          </a:p>
        </p:txBody>
      </p:sp>
      <p:sp>
        <p:nvSpPr>
          <p:cNvPr id="115" name="Google Shape;115;p11">
            <a:hlinkClick action="ppaction://hlinksldjump" r:id="rId2"/>
          </p:cNvPr>
          <p:cNvSpPr/>
          <p:nvPr/>
        </p:nvSpPr>
        <p:spPr>
          <a:xfrm>
            <a:off x="8280450" y="0"/>
            <a:ext cx="863400" cy="454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16" name="Google Shape;116;p11">
            <a:hlinkClick action="ppaction://hlinksldjump" r:id="rId3"/>
          </p:cNvPr>
          <p:cNvCxnSpPr/>
          <p:nvPr/>
        </p:nvCxnSpPr>
        <p:spPr>
          <a:xfrm>
            <a:off x="8598817" y="216350"/>
            <a:ext cx="216300" cy="0"/>
          </a:xfrm>
          <a:prstGeom prst="straightConnector1">
            <a:avLst/>
          </a:prstGeom>
          <a:noFill/>
          <a:ln cap="flat" cmpd="sng" w="9525">
            <a:solidFill>
              <a:schemeClr val="lt2"/>
            </a:solidFill>
            <a:prstDash val="solid"/>
            <a:round/>
            <a:headEnd len="med" w="med" type="none"/>
            <a:tailEnd len="med" w="med" type="none"/>
          </a:ln>
        </p:spPr>
      </p:cxnSp>
      <p:cxnSp>
        <p:nvCxnSpPr>
          <p:cNvPr id="117" name="Google Shape;117;p11">
            <a:hlinkClick action="ppaction://hlinksldjump" r:id="rId4"/>
          </p:cNvPr>
          <p:cNvCxnSpPr/>
          <p:nvPr/>
        </p:nvCxnSpPr>
        <p:spPr>
          <a:xfrm>
            <a:off x="8598817" y="250138"/>
            <a:ext cx="216300" cy="0"/>
          </a:xfrm>
          <a:prstGeom prst="straightConnector1">
            <a:avLst/>
          </a:prstGeom>
          <a:noFill/>
          <a:ln cap="flat" cmpd="sng" w="9525">
            <a:solidFill>
              <a:schemeClr val="lt2"/>
            </a:solidFill>
            <a:prstDash val="solid"/>
            <a:round/>
            <a:headEnd len="med" w="med" type="none"/>
            <a:tailEnd len="med" w="med" type="none"/>
          </a:ln>
        </p:spPr>
      </p:cxnSp>
      <p:cxnSp>
        <p:nvCxnSpPr>
          <p:cNvPr id="118" name="Google Shape;118;p11">
            <a:hlinkClick action="ppaction://hlinksldjump" r:id="rId5"/>
          </p:cNvPr>
          <p:cNvCxnSpPr/>
          <p:nvPr/>
        </p:nvCxnSpPr>
        <p:spPr>
          <a:xfrm>
            <a:off x="8598817" y="283925"/>
            <a:ext cx="216300" cy="0"/>
          </a:xfrm>
          <a:prstGeom prst="straightConnector1">
            <a:avLst/>
          </a:prstGeom>
          <a:noFill/>
          <a:ln cap="flat" cmpd="sng" w="9525">
            <a:solidFill>
              <a:schemeClr val="lt2"/>
            </a:solidFill>
            <a:prstDash val="solid"/>
            <a:round/>
            <a:headEnd len="med" w="med" type="none"/>
            <a:tailEnd len="med" w="med" type="none"/>
          </a:ln>
        </p:spPr>
      </p:cxn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19" name="Shape 119"/>
        <p:cNvGrpSpPr/>
        <p:nvPr/>
      </p:nvGrpSpPr>
      <p:grpSpPr>
        <a:xfrm>
          <a:off x="0" y="0"/>
          <a:ext cx="0" cy="0"/>
          <a:chOff x="0" y="0"/>
          <a:chExt cx="0" cy="0"/>
        </a:xfrm>
      </p:grpSpPr>
      <p:sp>
        <p:nvSpPr>
          <p:cNvPr id="120" name="Google Shape;120;p12"/>
          <p:cNvSpPr/>
          <p:nvPr/>
        </p:nvSpPr>
        <p:spPr>
          <a:xfrm>
            <a:off x="0" y="0"/>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21" name="Google Shape;121;p12"/>
          <p:cNvGrpSpPr/>
          <p:nvPr/>
        </p:nvGrpSpPr>
        <p:grpSpPr>
          <a:xfrm>
            <a:off x="830392" y="1191256"/>
            <a:ext cx="745763" cy="45826"/>
            <a:chOff x="4580561" y="2589004"/>
            <a:chExt cx="1064464" cy="25200"/>
          </a:xfrm>
        </p:grpSpPr>
        <p:sp>
          <p:nvSpPr>
            <p:cNvPr id="122" name="Google Shape;122;p12"/>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12"/>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4" name="Google Shape;124;p12"/>
          <p:cNvSpPr txBox="1"/>
          <p:nvPr>
            <p:ph type="title"/>
          </p:nvPr>
        </p:nvSpPr>
        <p:spPr>
          <a:xfrm>
            <a:off x="730000" y="1318650"/>
            <a:ext cx="3300900" cy="16872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600"/>
              <a:buNone/>
              <a:defRPr sz="2600">
                <a:solidFill>
                  <a:schemeClr val="dk2"/>
                </a:solidFill>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p:txBody>
      </p:sp>
      <p:sp>
        <p:nvSpPr>
          <p:cNvPr id="125" name="Google Shape;125;p12"/>
          <p:cNvSpPr txBox="1"/>
          <p:nvPr>
            <p:ph idx="1" type="subTitle"/>
          </p:nvPr>
        </p:nvSpPr>
        <p:spPr>
          <a:xfrm>
            <a:off x="724950" y="3161525"/>
            <a:ext cx="3300900" cy="7590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600"/>
              <a:buNone/>
              <a:defRPr sz="1600"/>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p:txBody>
      </p:sp>
      <p:sp>
        <p:nvSpPr>
          <p:cNvPr id="126" name="Google Shape;126;p12"/>
          <p:cNvSpPr txBox="1"/>
          <p:nvPr>
            <p:ph idx="2" type="body"/>
          </p:nvPr>
        </p:nvSpPr>
        <p:spPr>
          <a:xfrm>
            <a:off x="5174225" y="1352625"/>
            <a:ext cx="3374400" cy="30255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127" name="Google Shape;127;p12"/>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
        <p:nvSpPr>
          <p:cNvPr id="128" name="Google Shape;128;p12">
            <a:hlinkClick action="ppaction://hlinksldjump" r:id="rId2"/>
          </p:cNvPr>
          <p:cNvSpPr/>
          <p:nvPr/>
        </p:nvSpPr>
        <p:spPr>
          <a:xfrm>
            <a:off x="8280450" y="0"/>
            <a:ext cx="863400" cy="4542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29" name="Google Shape;129;p12">
            <a:hlinkClick action="ppaction://hlinksldjump" r:id="rId3"/>
          </p:cNvPr>
          <p:cNvCxnSpPr/>
          <p:nvPr/>
        </p:nvCxnSpPr>
        <p:spPr>
          <a:xfrm>
            <a:off x="8598817" y="216350"/>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130" name="Google Shape;130;p12">
            <a:hlinkClick action="ppaction://hlinksldjump" r:id="rId4"/>
          </p:cNvPr>
          <p:cNvCxnSpPr/>
          <p:nvPr/>
        </p:nvCxnSpPr>
        <p:spPr>
          <a:xfrm>
            <a:off x="8598817" y="250138"/>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131" name="Google Shape;131;p12">
            <a:hlinkClick action="ppaction://hlinksldjump" r:id="rId5"/>
          </p:cNvPr>
          <p:cNvCxnSpPr/>
          <p:nvPr/>
        </p:nvCxnSpPr>
        <p:spPr>
          <a:xfrm>
            <a:off x="8598817" y="283925"/>
            <a:ext cx="216300" cy="0"/>
          </a:xfrm>
          <a:prstGeom prst="straightConnector1">
            <a:avLst/>
          </a:prstGeom>
          <a:noFill/>
          <a:ln cap="flat" cmpd="sng" w="9525">
            <a:solidFill>
              <a:srgbClr val="B7B7B7"/>
            </a:solidFill>
            <a:prstDash val="solid"/>
            <a:round/>
            <a:headEnd len="med" w="med" type="none"/>
            <a:tailEnd len="med" w="med" type="none"/>
          </a:ln>
        </p:spPr>
      </p:cxn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32" name="Shape 132"/>
        <p:cNvGrpSpPr/>
        <p:nvPr/>
      </p:nvGrpSpPr>
      <p:grpSpPr>
        <a:xfrm>
          <a:off x="0" y="0"/>
          <a:ext cx="0" cy="0"/>
          <a:chOff x="0" y="0"/>
          <a:chExt cx="0" cy="0"/>
        </a:xfrm>
      </p:grpSpPr>
      <p:sp>
        <p:nvSpPr>
          <p:cNvPr id="133" name="Google Shape;133;p13"/>
          <p:cNvSpPr txBox="1"/>
          <p:nvPr>
            <p:ph idx="1" type="body"/>
          </p:nvPr>
        </p:nvSpPr>
        <p:spPr>
          <a:xfrm>
            <a:off x="724950" y="4372551"/>
            <a:ext cx="7697400" cy="4605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300"/>
              <a:buNone/>
              <a:defRPr/>
            </a:lvl1pPr>
          </a:lstStyle>
          <a:p/>
        </p:txBody>
      </p:sp>
      <p:sp>
        <p:nvSpPr>
          <p:cNvPr id="134" name="Google Shape;134;p13"/>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
        <p:nvSpPr>
          <p:cNvPr id="135" name="Google Shape;135;p13">
            <a:hlinkClick action="ppaction://hlinksldjump" r:id="rId2"/>
          </p:cNvPr>
          <p:cNvSpPr/>
          <p:nvPr/>
        </p:nvSpPr>
        <p:spPr>
          <a:xfrm>
            <a:off x="8280450" y="0"/>
            <a:ext cx="863400" cy="454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36" name="Google Shape;136;p13">
            <a:hlinkClick action="ppaction://hlinksldjump" r:id="rId3"/>
          </p:cNvPr>
          <p:cNvCxnSpPr/>
          <p:nvPr/>
        </p:nvCxnSpPr>
        <p:spPr>
          <a:xfrm>
            <a:off x="8598817" y="216350"/>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137" name="Google Shape;137;p13">
            <a:hlinkClick action="ppaction://hlinksldjump" r:id="rId4"/>
          </p:cNvPr>
          <p:cNvCxnSpPr/>
          <p:nvPr/>
        </p:nvCxnSpPr>
        <p:spPr>
          <a:xfrm>
            <a:off x="8598817" y="250138"/>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138" name="Google Shape;138;p13">
            <a:hlinkClick action="ppaction://hlinksldjump" r:id="rId5"/>
          </p:cNvPr>
          <p:cNvCxnSpPr/>
          <p:nvPr/>
        </p:nvCxnSpPr>
        <p:spPr>
          <a:xfrm>
            <a:off x="8598817" y="283925"/>
            <a:ext cx="216300" cy="0"/>
          </a:xfrm>
          <a:prstGeom prst="straightConnector1">
            <a:avLst/>
          </a:prstGeom>
          <a:noFill/>
          <a:ln cap="flat" cmpd="sng" w="9525">
            <a:solidFill>
              <a:srgbClr val="B7B7B7"/>
            </a:solidFill>
            <a:prstDash val="solid"/>
            <a:round/>
            <a:headEnd len="med" w="med" type="none"/>
            <a:tailEnd len="med" w="med" type="none"/>
          </a:ln>
        </p:spPr>
      </p:cxn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dk1"/>
        </a:solidFill>
      </p:bgPr>
    </p:bg>
    <p:spTree>
      <p:nvGrpSpPr>
        <p:cNvPr id="139" name="Shape 139"/>
        <p:cNvGrpSpPr/>
        <p:nvPr/>
      </p:nvGrpSpPr>
      <p:grpSpPr>
        <a:xfrm>
          <a:off x="0" y="0"/>
          <a:ext cx="0" cy="0"/>
          <a:chOff x="0" y="0"/>
          <a:chExt cx="0" cy="0"/>
        </a:xfrm>
      </p:grpSpPr>
      <p:grpSp>
        <p:nvGrpSpPr>
          <p:cNvPr id="140" name="Google Shape;140;p14"/>
          <p:cNvGrpSpPr/>
          <p:nvPr/>
        </p:nvGrpSpPr>
        <p:grpSpPr>
          <a:xfrm>
            <a:off x="830392" y="4169130"/>
            <a:ext cx="745763" cy="45826"/>
            <a:chOff x="4580561" y="2589004"/>
            <a:chExt cx="1064464" cy="25200"/>
          </a:xfrm>
        </p:grpSpPr>
        <p:sp>
          <p:nvSpPr>
            <p:cNvPr id="141" name="Google Shape;141;p14"/>
            <p:cNvSpPr/>
            <p:nvPr/>
          </p:nvSpPr>
          <p:spPr>
            <a:xfrm rot="-5400000">
              <a:off x="5366325" y="2335504"/>
              <a:ext cx="25200" cy="5322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14"/>
            <p:cNvSpPr/>
            <p:nvPr/>
          </p:nvSpPr>
          <p:spPr>
            <a:xfrm rot="-5400000">
              <a:off x="4836311" y="2333254"/>
              <a:ext cx="25200" cy="536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3" name="Google Shape;143;p14"/>
          <p:cNvSpPr txBox="1"/>
          <p:nvPr>
            <p:ph hasCustomPrompt="1" type="title"/>
          </p:nvPr>
        </p:nvSpPr>
        <p:spPr>
          <a:xfrm>
            <a:off x="729450" y="733950"/>
            <a:ext cx="7688400" cy="12447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8000"/>
              <a:buNone/>
              <a:defRPr sz="8000">
                <a:solidFill>
                  <a:schemeClr val="lt1"/>
                </a:solidFill>
              </a:defRPr>
            </a:lvl1pPr>
            <a:lvl2pPr lvl="1">
              <a:spcBef>
                <a:spcPts val="0"/>
              </a:spcBef>
              <a:spcAft>
                <a:spcPts val="0"/>
              </a:spcAft>
              <a:buClr>
                <a:schemeClr val="lt1"/>
              </a:buClr>
              <a:buSzPts val="8000"/>
              <a:buNone/>
              <a:defRPr sz="8000">
                <a:solidFill>
                  <a:schemeClr val="lt1"/>
                </a:solidFill>
              </a:defRPr>
            </a:lvl2pPr>
            <a:lvl3pPr lvl="2">
              <a:spcBef>
                <a:spcPts val="0"/>
              </a:spcBef>
              <a:spcAft>
                <a:spcPts val="0"/>
              </a:spcAft>
              <a:buClr>
                <a:schemeClr val="lt1"/>
              </a:buClr>
              <a:buSzPts val="8000"/>
              <a:buNone/>
              <a:defRPr sz="8000">
                <a:solidFill>
                  <a:schemeClr val="lt1"/>
                </a:solidFill>
              </a:defRPr>
            </a:lvl3pPr>
            <a:lvl4pPr lvl="3">
              <a:spcBef>
                <a:spcPts val="0"/>
              </a:spcBef>
              <a:spcAft>
                <a:spcPts val="0"/>
              </a:spcAft>
              <a:buClr>
                <a:schemeClr val="lt1"/>
              </a:buClr>
              <a:buSzPts val="8000"/>
              <a:buNone/>
              <a:defRPr sz="8000">
                <a:solidFill>
                  <a:schemeClr val="lt1"/>
                </a:solidFill>
              </a:defRPr>
            </a:lvl4pPr>
            <a:lvl5pPr lvl="4">
              <a:spcBef>
                <a:spcPts val="0"/>
              </a:spcBef>
              <a:spcAft>
                <a:spcPts val="0"/>
              </a:spcAft>
              <a:buClr>
                <a:schemeClr val="lt1"/>
              </a:buClr>
              <a:buSzPts val="8000"/>
              <a:buNone/>
              <a:defRPr sz="8000">
                <a:solidFill>
                  <a:schemeClr val="lt1"/>
                </a:solidFill>
              </a:defRPr>
            </a:lvl5pPr>
            <a:lvl6pPr lvl="5">
              <a:spcBef>
                <a:spcPts val="0"/>
              </a:spcBef>
              <a:spcAft>
                <a:spcPts val="0"/>
              </a:spcAft>
              <a:buClr>
                <a:schemeClr val="lt1"/>
              </a:buClr>
              <a:buSzPts val="8000"/>
              <a:buNone/>
              <a:defRPr sz="8000">
                <a:solidFill>
                  <a:schemeClr val="lt1"/>
                </a:solidFill>
              </a:defRPr>
            </a:lvl6pPr>
            <a:lvl7pPr lvl="6">
              <a:spcBef>
                <a:spcPts val="0"/>
              </a:spcBef>
              <a:spcAft>
                <a:spcPts val="0"/>
              </a:spcAft>
              <a:buClr>
                <a:schemeClr val="lt1"/>
              </a:buClr>
              <a:buSzPts val="8000"/>
              <a:buNone/>
              <a:defRPr sz="8000">
                <a:solidFill>
                  <a:schemeClr val="lt1"/>
                </a:solidFill>
              </a:defRPr>
            </a:lvl7pPr>
            <a:lvl8pPr lvl="7">
              <a:spcBef>
                <a:spcPts val="0"/>
              </a:spcBef>
              <a:spcAft>
                <a:spcPts val="0"/>
              </a:spcAft>
              <a:buClr>
                <a:schemeClr val="lt1"/>
              </a:buClr>
              <a:buSzPts val="8000"/>
              <a:buNone/>
              <a:defRPr sz="8000">
                <a:solidFill>
                  <a:schemeClr val="lt1"/>
                </a:solidFill>
              </a:defRPr>
            </a:lvl8pPr>
            <a:lvl9pPr lvl="8">
              <a:spcBef>
                <a:spcPts val="0"/>
              </a:spcBef>
              <a:spcAft>
                <a:spcPts val="0"/>
              </a:spcAft>
              <a:buClr>
                <a:schemeClr val="lt1"/>
              </a:buClr>
              <a:buSzPts val="8000"/>
              <a:buNone/>
              <a:defRPr sz="8000">
                <a:solidFill>
                  <a:schemeClr val="lt1"/>
                </a:solidFill>
              </a:defRPr>
            </a:lvl9pPr>
          </a:lstStyle>
          <a:p>
            <a:r>
              <a:t>xx%</a:t>
            </a:r>
          </a:p>
        </p:txBody>
      </p:sp>
      <p:sp>
        <p:nvSpPr>
          <p:cNvPr id="144" name="Google Shape;144;p14"/>
          <p:cNvSpPr txBox="1"/>
          <p:nvPr>
            <p:ph idx="1" type="body"/>
          </p:nvPr>
        </p:nvSpPr>
        <p:spPr>
          <a:xfrm>
            <a:off x="729450" y="2272888"/>
            <a:ext cx="7688400" cy="15804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Clr>
                <a:schemeClr val="lt1"/>
              </a:buClr>
              <a:buSzPts val="1300"/>
              <a:buChar char="●"/>
              <a:defRPr>
                <a:solidFill>
                  <a:schemeClr val="lt1"/>
                </a:solidFill>
              </a:defRPr>
            </a:lvl1pPr>
            <a:lvl2pPr indent="-298450" lvl="1" marL="914400">
              <a:spcBef>
                <a:spcPts val="1600"/>
              </a:spcBef>
              <a:spcAft>
                <a:spcPts val="0"/>
              </a:spcAft>
              <a:buClr>
                <a:schemeClr val="lt1"/>
              </a:buClr>
              <a:buSzPts val="1100"/>
              <a:buChar char="○"/>
              <a:defRPr>
                <a:solidFill>
                  <a:schemeClr val="lt1"/>
                </a:solidFill>
              </a:defRPr>
            </a:lvl2pPr>
            <a:lvl3pPr indent="-298450" lvl="2" marL="1371600">
              <a:spcBef>
                <a:spcPts val="1600"/>
              </a:spcBef>
              <a:spcAft>
                <a:spcPts val="0"/>
              </a:spcAft>
              <a:buClr>
                <a:schemeClr val="lt1"/>
              </a:buClr>
              <a:buSzPts val="1100"/>
              <a:buChar char="■"/>
              <a:defRPr>
                <a:solidFill>
                  <a:schemeClr val="lt1"/>
                </a:solidFill>
              </a:defRPr>
            </a:lvl3pPr>
            <a:lvl4pPr indent="-298450" lvl="3" marL="1828800">
              <a:spcBef>
                <a:spcPts val="1600"/>
              </a:spcBef>
              <a:spcAft>
                <a:spcPts val="0"/>
              </a:spcAft>
              <a:buClr>
                <a:schemeClr val="lt1"/>
              </a:buClr>
              <a:buSzPts val="1100"/>
              <a:buChar char="●"/>
              <a:defRPr>
                <a:solidFill>
                  <a:schemeClr val="lt1"/>
                </a:solidFill>
              </a:defRPr>
            </a:lvl4pPr>
            <a:lvl5pPr indent="-298450" lvl="4" marL="2286000">
              <a:spcBef>
                <a:spcPts val="1600"/>
              </a:spcBef>
              <a:spcAft>
                <a:spcPts val="0"/>
              </a:spcAft>
              <a:buClr>
                <a:schemeClr val="lt1"/>
              </a:buClr>
              <a:buSzPts val="1100"/>
              <a:buChar char="○"/>
              <a:defRPr>
                <a:solidFill>
                  <a:schemeClr val="lt1"/>
                </a:solidFill>
              </a:defRPr>
            </a:lvl5pPr>
            <a:lvl6pPr indent="-298450" lvl="5" marL="2743200">
              <a:spcBef>
                <a:spcPts val="1600"/>
              </a:spcBef>
              <a:spcAft>
                <a:spcPts val="0"/>
              </a:spcAft>
              <a:buClr>
                <a:schemeClr val="lt1"/>
              </a:buClr>
              <a:buSzPts val="1100"/>
              <a:buChar char="■"/>
              <a:defRPr>
                <a:solidFill>
                  <a:schemeClr val="lt1"/>
                </a:solidFill>
              </a:defRPr>
            </a:lvl6pPr>
            <a:lvl7pPr indent="-298450" lvl="6" marL="3200400">
              <a:spcBef>
                <a:spcPts val="1600"/>
              </a:spcBef>
              <a:spcAft>
                <a:spcPts val="0"/>
              </a:spcAft>
              <a:buClr>
                <a:schemeClr val="lt1"/>
              </a:buClr>
              <a:buSzPts val="1100"/>
              <a:buChar char="●"/>
              <a:defRPr>
                <a:solidFill>
                  <a:schemeClr val="lt1"/>
                </a:solidFill>
              </a:defRPr>
            </a:lvl7pPr>
            <a:lvl8pPr indent="-298450" lvl="7" marL="3657600">
              <a:spcBef>
                <a:spcPts val="1600"/>
              </a:spcBef>
              <a:spcAft>
                <a:spcPts val="0"/>
              </a:spcAft>
              <a:buClr>
                <a:schemeClr val="lt1"/>
              </a:buClr>
              <a:buSzPts val="1100"/>
              <a:buChar char="○"/>
              <a:defRPr>
                <a:solidFill>
                  <a:schemeClr val="lt1"/>
                </a:solidFill>
              </a:defRPr>
            </a:lvl8pPr>
            <a:lvl9pPr indent="-298450" lvl="8" marL="4114800">
              <a:spcBef>
                <a:spcPts val="1600"/>
              </a:spcBef>
              <a:spcAft>
                <a:spcPts val="1600"/>
              </a:spcAft>
              <a:buClr>
                <a:schemeClr val="lt1"/>
              </a:buClr>
              <a:buSzPts val="1100"/>
              <a:buChar char="■"/>
              <a:defRPr>
                <a:solidFill>
                  <a:schemeClr val="lt1"/>
                </a:solidFill>
              </a:defRPr>
            </a:lvl9pPr>
          </a:lstStyle>
          <a:p/>
        </p:txBody>
      </p:sp>
      <p:sp>
        <p:nvSpPr>
          <p:cNvPr id="145" name="Google Shape;145;p14"/>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GB"/>
              <a:t>‹#›</a:t>
            </a:fld>
            <a:endParaRPr/>
          </a:p>
        </p:txBody>
      </p:sp>
      <p:sp>
        <p:nvSpPr>
          <p:cNvPr id="146" name="Google Shape;146;p14">
            <a:hlinkClick action="ppaction://hlinksldjump" r:id="rId2"/>
          </p:cNvPr>
          <p:cNvSpPr/>
          <p:nvPr/>
        </p:nvSpPr>
        <p:spPr>
          <a:xfrm>
            <a:off x="8280450" y="0"/>
            <a:ext cx="863400" cy="4542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47" name="Google Shape;147;p14">
            <a:hlinkClick action="ppaction://hlinksldjump" r:id="rId3"/>
          </p:cNvPr>
          <p:cNvCxnSpPr/>
          <p:nvPr/>
        </p:nvCxnSpPr>
        <p:spPr>
          <a:xfrm>
            <a:off x="8598817" y="216350"/>
            <a:ext cx="216300" cy="0"/>
          </a:xfrm>
          <a:prstGeom prst="straightConnector1">
            <a:avLst/>
          </a:prstGeom>
          <a:noFill/>
          <a:ln cap="flat" cmpd="sng" w="9525">
            <a:solidFill>
              <a:schemeClr val="lt2"/>
            </a:solidFill>
            <a:prstDash val="solid"/>
            <a:round/>
            <a:headEnd len="med" w="med" type="none"/>
            <a:tailEnd len="med" w="med" type="none"/>
          </a:ln>
        </p:spPr>
      </p:cxnSp>
      <p:cxnSp>
        <p:nvCxnSpPr>
          <p:cNvPr id="148" name="Google Shape;148;p14">
            <a:hlinkClick action="ppaction://hlinksldjump" r:id="rId4"/>
          </p:cNvPr>
          <p:cNvCxnSpPr/>
          <p:nvPr/>
        </p:nvCxnSpPr>
        <p:spPr>
          <a:xfrm>
            <a:off x="8598817" y="250138"/>
            <a:ext cx="216300" cy="0"/>
          </a:xfrm>
          <a:prstGeom prst="straightConnector1">
            <a:avLst/>
          </a:prstGeom>
          <a:noFill/>
          <a:ln cap="flat" cmpd="sng" w="9525">
            <a:solidFill>
              <a:schemeClr val="lt2"/>
            </a:solidFill>
            <a:prstDash val="solid"/>
            <a:round/>
            <a:headEnd len="med" w="med" type="none"/>
            <a:tailEnd len="med" w="med" type="none"/>
          </a:ln>
        </p:spPr>
      </p:cxnSp>
      <p:cxnSp>
        <p:nvCxnSpPr>
          <p:cNvPr id="149" name="Google Shape;149;p14">
            <a:hlinkClick action="ppaction://hlinksldjump" r:id="rId5"/>
          </p:cNvPr>
          <p:cNvCxnSpPr/>
          <p:nvPr/>
        </p:nvCxnSpPr>
        <p:spPr>
          <a:xfrm>
            <a:off x="8598817" y="283925"/>
            <a:ext cx="216300" cy="0"/>
          </a:xfrm>
          <a:prstGeom prst="straightConnector1">
            <a:avLst/>
          </a:prstGeom>
          <a:noFill/>
          <a:ln cap="flat" cmpd="sng" w="9525">
            <a:solidFill>
              <a:schemeClr val="lt2"/>
            </a:solidFill>
            <a:prstDash val="solid"/>
            <a:round/>
            <a:headEnd len="med" w="med" type="none"/>
            <a:tailEnd len="med" w="med" type="none"/>
          </a:ln>
        </p:spPr>
      </p:cxn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50" name="Shape 150"/>
        <p:cNvGrpSpPr/>
        <p:nvPr/>
      </p:nvGrpSpPr>
      <p:grpSpPr>
        <a:xfrm>
          <a:off x="0" y="0"/>
          <a:ext cx="0" cy="0"/>
          <a:chOff x="0" y="0"/>
          <a:chExt cx="0" cy="0"/>
        </a:xfrm>
      </p:grpSpPr>
      <p:sp>
        <p:nvSpPr>
          <p:cNvPr id="151" name="Google Shape;151;p15"/>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
        <p:nvSpPr>
          <p:cNvPr id="152" name="Google Shape;152;p15">
            <a:hlinkClick action="ppaction://hlinksldjump" r:id="rId2"/>
          </p:cNvPr>
          <p:cNvSpPr/>
          <p:nvPr/>
        </p:nvSpPr>
        <p:spPr>
          <a:xfrm>
            <a:off x="8280450" y="0"/>
            <a:ext cx="863400" cy="4542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53" name="Google Shape;153;p15">
            <a:hlinkClick action="ppaction://hlinksldjump" r:id="rId3"/>
          </p:cNvPr>
          <p:cNvCxnSpPr/>
          <p:nvPr/>
        </p:nvCxnSpPr>
        <p:spPr>
          <a:xfrm>
            <a:off x="8598817" y="216350"/>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154" name="Google Shape;154;p15">
            <a:hlinkClick action="ppaction://hlinksldjump" r:id="rId4"/>
          </p:cNvPr>
          <p:cNvCxnSpPr/>
          <p:nvPr/>
        </p:nvCxnSpPr>
        <p:spPr>
          <a:xfrm>
            <a:off x="8598817" y="250138"/>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155" name="Google Shape;155;p15">
            <a:hlinkClick action="ppaction://hlinksldjump" r:id="rId5"/>
          </p:cNvPr>
          <p:cNvCxnSpPr/>
          <p:nvPr/>
        </p:nvCxnSpPr>
        <p:spPr>
          <a:xfrm>
            <a:off x="8598817" y="283925"/>
            <a:ext cx="216300" cy="0"/>
          </a:xfrm>
          <a:prstGeom prst="straightConnector1">
            <a:avLst/>
          </a:prstGeom>
          <a:noFill/>
          <a:ln cap="flat" cmpd="sng" w="9525">
            <a:solidFill>
              <a:srgbClr val="B7B7B7"/>
            </a:solidFill>
            <a:prstDash val="solid"/>
            <a:round/>
            <a:headEnd len="med" w="med" type="none"/>
            <a:tailEnd len="med" w="med" type="none"/>
          </a:ln>
        </p:spPr>
      </p:cxn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C">
  <p:cSld name="SECTION_HEADER_1">
    <p:bg>
      <p:bgPr>
        <a:solidFill>
          <a:schemeClr val="dk1"/>
        </a:solidFill>
      </p:bgPr>
    </p:bg>
    <p:spTree>
      <p:nvGrpSpPr>
        <p:cNvPr id="156" name="Shape 156"/>
        <p:cNvGrpSpPr/>
        <p:nvPr/>
      </p:nvGrpSpPr>
      <p:grpSpPr>
        <a:xfrm>
          <a:off x="0" y="0"/>
          <a:ext cx="0" cy="0"/>
          <a:chOff x="0" y="0"/>
          <a:chExt cx="0" cy="0"/>
        </a:xfrm>
      </p:grpSpPr>
      <p:sp>
        <p:nvSpPr>
          <p:cNvPr id="157" name="Google Shape;157;p16"/>
          <p:cNvSpPr txBox="1"/>
          <p:nvPr>
            <p:ph type="title"/>
          </p:nvPr>
        </p:nvSpPr>
        <p:spPr>
          <a:xfrm>
            <a:off x="1308150" y="1318650"/>
            <a:ext cx="7110000" cy="5352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FFFFFF"/>
              </a:buClr>
              <a:buSzPts val="2600"/>
              <a:buNone/>
              <a:defRPr sz="2600">
                <a:solidFill>
                  <a:srgbClr val="FFFFFF"/>
                </a:solidFill>
              </a:defRPr>
            </a:lvl1pPr>
            <a:lvl2pPr lvl="1" rtl="0">
              <a:spcBef>
                <a:spcPts val="0"/>
              </a:spcBef>
              <a:spcAft>
                <a:spcPts val="0"/>
              </a:spcAft>
              <a:buClr>
                <a:srgbClr val="FFFFFF"/>
              </a:buClr>
              <a:buSzPts val="2600"/>
              <a:buNone/>
              <a:defRPr sz="2600">
                <a:solidFill>
                  <a:srgbClr val="FFFFFF"/>
                </a:solidFill>
              </a:defRPr>
            </a:lvl2pPr>
            <a:lvl3pPr lvl="2" rtl="0">
              <a:spcBef>
                <a:spcPts val="0"/>
              </a:spcBef>
              <a:spcAft>
                <a:spcPts val="0"/>
              </a:spcAft>
              <a:buClr>
                <a:srgbClr val="FFFFFF"/>
              </a:buClr>
              <a:buSzPts val="2600"/>
              <a:buNone/>
              <a:defRPr sz="2600">
                <a:solidFill>
                  <a:srgbClr val="FFFFFF"/>
                </a:solidFill>
              </a:defRPr>
            </a:lvl3pPr>
            <a:lvl4pPr lvl="3" rtl="0">
              <a:spcBef>
                <a:spcPts val="0"/>
              </a:spcBef>
              <a:spcAft>
                <a:spcPts val="0"/>
              </a:spcAft>
              <a:buClr>
                <a:srgbClr val="FFFFFF"/>
              </a:buClr>
              <a:buSzPts val="2600"/>
              <a:buNone/>
              <a:defRPr sz="2600">
                <a:solidFill>
                  <a:srgbClr val="FFFFFF"/>
                </a:solidFill>
              </a:defRPr>
            </a:lvl4pPr>
            <a:lvl5pPr lvl="4" rtl="0">
              <a:spcBef>
                <a:spcPts val="0"/>
              </a:spcBef>
              <a:spcAft>
                <a:spcPts val="0"/>
              </a:spcAft>
              <a:buClr>
                <a:srgbClr val="FFFFFF"/>
              </a:buClr>
              <a:buSzPts val="2600"/>
              <a:buNone/>
              <a:defRPr sz="2600">
                <a:solidFill>
                  <a:srgbClr val="FFFFFF"/>
                </a:solidFill>
              </a:defRPr>
            </a:lvl5pPr>
            <a:lvl6pPr lvl="5" rtl="0">
              <a:spcBef>
                <a:spcPts val="0"/>
              </a:spcBef>
              <a:spcAft>
                <a:spcPts val="0"/>
              </a:spcAft>
              <a:buClr>
                <a:srgbClr val="FFFFFF"/>
              </a:buClr>
              <a:buSzPts val="2600"/>
              <a:buNone/>
              <a:defRPr sz="2600">
                <a:solidFill>
                  <a:srgbClr val="FFFFFF"/>
                </a:solidFill>
              </a:defRPr>
            </a:lvl6pPr>
            <a:lvl7pPr lvl="6" rtl="0">
              <a:spcBef>
                <a:spcPts val="0"/>
              </a:spcBef>
              <a:spcAft>
                <a:spcPts val="0"/>
              </a:spcAft>
              <a:buClr>
                <a:srgbClr val="FFFFFF"/>
              </a:buClr>
              <a:buSzPts val="2600"/>
              <a:buNone/>
              <a:defRPr sz="2600">
                <a:solidFill>
                  <a:srgbClr val="FFFFFF"/>
                </a:solidFill>
              </a:defRPr>
            </a:lvl7pPr>
            <a:lvl8pPr lvl="7" rtl="0">
              <a:spcBef>
                <a:spcPts val="0"/>
              </a:spcBef>
              <a:spcAft>
                <a:spcPts val="0"/>
              </a:spcAft>
              <a:buClr>
                <a:srgbClr val="FFFFFF"/>
              </a:buClr>
              <a:buSzPts val="2600"/>
              <a:buNone/>
              <a:defRPr sz="2600">
                <a:solidFill>
                  <a:srgbClr val="FFFFFF"/>
                </a:solidFill>
              </a:defRPr>
            </a:lvl8pPr>
            <a:lvl9pPr lvl="8" rtl="0">
              <a:spcBef>
                <a:spcPts val="0"/>
              </a:spcBef>
              <a:spcAft>
                <a:spcPts val="0"/>
              </a:spcAft>
              <a:buClr>
                <a:srgbClr val="FFFFFF"/>
              </a:buClr>
              <a:buSzPts val="2600"/>
              <a:buNone/>
              <a:defRPr sz="2600">
                <a:solidFill>
                  <a:srgbClr val="FFFFFF"/>
                </a:solidFill>
              </a:defRPr>
            </a:lvl9pPr>
          </a:lstStyle>
          <a:p/>
        </p:txBody>
      </p:sp>
      <p:sp>
        <p:nvSpPr>
          <p:cNvPr id="158" name="Google Shape;158;p16"/>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GB"/>
              <a:t>‹#›</a:t>
            </a:fld>
            <a:endParaRPr/>
          </a:p>
        </p:txBody>
      </p:sp>
      <p:sp>
        <p:nvSpPr>
          <p:cNvPr id="159" name="Google Shape;159;p16"/>
          <p:cNvSpPr txBox="1"/>
          <p:nvPr/>
        </p:nvSpPr>
        <p:spPr>
          <a:xfrm>
            <a:off x="226550" y="78500"/>
            <a:ext cx="998100" cy="321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600">
                <a:solidFill>
                  <a:srgbClr val="FFFFFF"/>
                </a:solidFill>
                <a:latin typeface="Raleway"/>
                <a:ea typeface="Raleway"/>
                <a:cs typeface="Raleway"/>
                <a:sym typeface="Raleway"/>
              </a:rPr>
              <a:t>Confidential</a:t>
            </a:r>
            <a:endParaRPr b="1" sz="600">
              <a:solidFill>
                <a:srgbClr val="FFFFFF"/>
              </a:solidFill>
              <a:latin typeface="Raleway"/>
              <a:ea typeface="Raleway"/>
              <a:cs typeface="Raleway"/>
              <a:sym typeface="Raleway"/>
            </a:endParaRPr>
          </a:p>
        </p:txBody>
      </p:sp>
      <p:sp>
        <p:nvSpPr>
          <p:cNvPr id="160" name="Google Shape;160;p16"/>
          <p:cNvSpPr txBox="1"/>
          <p:nvPr/>
        </p:nvSpPr>
        <p:spPr>
          <a:xfrm>
            <a:off x="1296767" y="78500"/>
            <a:ext cx="2100600" cy="321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600">
                <a:solidFill>
                  <a:srgbClr val="FFFFFF"/>
                </a:solidFill>
                <a:latin typeface="Raleway"/>
                <a:ea typeface="Raleway"/>
                <a:cs typeface="Raleway"/>
                <a:sym typeface="Raleway"/>
              </a:rPr>
              <a:t>Customized for </a:t>
            </a:r>
            <a:r>
              <a:rPr b="1" lang="en-GB" sz="600">
                <a:solidFill>
                  <a:srgbClr val="FFFFFF"/>
                </a:solidFill>
                <a:latin typeface="Raleway"/>
                <a:ea typeface="Raleway"/>
                <a:cs typeface="Raleway"/>
                <a:sym typeface="Raleway"/>
              </a:rPr>
              <a:t>Lorem Ipsum LLC</a:t>
            </a:r>
            <a:endParaRPr sz="600">
              <a:solidFill>
                <a:srgbClr val="FFFFFF"/>
              </a:solidFill>
              <a:latin typeface="Raleway"/>
              <a:ea typeface="Raleway"/>
              <a:cs typeface="Raleway"/>
              <a:sym typeface="Raleway"/>
            </a:endParaRPr>
          </a:p>
        </p:txBody>
      </p:sp>
      <p:sp>
        <p:nvSpPr>
          <p:cNvPr id="161" name="Google Shape;161;p16"/>
          <p:cNvSpPr txBox="1"/>
          <p:nvPr/>
        </p:nvSpPr>
        <p:spPr>
          <a:xfrm>
            <a:off x="8213935" y="78500"/>
            <a:ext cx="705900" cy="3219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GB" sz="600">
                <a:solidFill>
                  <a:srgbClr val="FFFFFF"/>
                </a:solidFill>
                <a:latin typeface="Raleway"/>
                <a:ea typeface="Raleway"/>
                <a:cs typeface="Raleway"/>
                <a:sym typeface="Raleway"/>
              </a:rPr>
              <a:t>Version 1.0</a:t>
            </a:r>
            <a:endParaRPr b="1" sz="600">
              <a:solidFill>
                <a:srgbClr val="FFFFFF"/>
              </a:solidFill>
              <a:latin typeface="Raleway"/>
              <a:ea typeface="Raleway"/>
              <a:cs typeface="Raleway"/>
              <a:sym typeface="Raleway"/>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_alt1">
  <p:cSld name="SECTION_HEADER_2">
    <p:bg>
      <p:bgPr>
        <a:solidFill>
          <a:srgbClr val="434343"/>
        </a:solidFill>
      </p:bgPr>
    </p:bg>
    <p:spTree>
      <p:nvGrpSpPr>
        <p:cNvPr id="162" name="Shape 162"/>
        <p:cNvGrpSpPr/>
        <p:nvPr/>
      </p:nvGrpSpPr>
      <p:grpSpPr>
        <a:xfrm>
          <a:off x="0" y="0"/>
          <a:ext cx="0" cy="0"/>
          <a:chOff x="0" y="0"/>
          <a:chExt cx="0" cy="0"/>
        </a:xfrm>
      </p:grpSpPr>
      <p:grpSp>
        <p:nvGrpSpPr>
          <p:cNvPr id="163" name="Google Shape;163;p17"/>
          <p:cNvGrpSpPr/>
          <p:nvPr/>
        </p:nvGrpSpPr>
        <p:grpSpPr>
          <a:xfrm>
            <a:off x="830392" y="1191256"/>
            <a:ext cx="745763" cy="45826"/>
            <a:chOff x="4580561" y="2589004"/>
            <a:chExt cx="1064464" cy="25200"/>
          </a:xfrm>
        </p:grpSpPr>
        <p:sp>
          <p:nvSpPr>
            <p:cNvPr id="164" name="Google Shape;164;p17"/>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17"/>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6" name="Google Shape;166;p17"/>
          <p:cNvSpPr txBox="1"/>
          <p:nvPr>
            <p:ph type="title"/>
          </p:nvPr>
        </p:nvSpPr>
        <p:spPr>
          <a:xfrm>
            <a:off x="729450" y="1322450"/>
            <a:ext cx="7688400" cy="15186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3600"/>
              <a:buNone/>
              <a:defRPr sz="3600">
                <a:solidFill>
                  <a:schemeClr val="lt1"/>
                </a:solidFill>
              </a:defRPr>
            </a:lvl1pPr>
            <a:lvl2pPr lvl="1" rtl="0">
              <a:spcBef>
                <a:spcPts val="0"/>
              </a:spcBef>
              <a:spcAft>
                <a:spcPts val="0"/>
              </a:spcAft>
              <a:buClr>
                <a:schemeClr val="lt1"/>
              </a:buClr>
              <a:buSzPts val="3600"/>
              <a:buNone/>
              <a:defRPr sz="3600">
                <a:solidFill>
                  <a:schemeClr val="lt1"/>
                </a:solidFill>
              </a:defRPr>
            </a:lvl2pPr>
            <a:lvl3pPr lvl="2" rtl="0">
              <a:spcBef>
                <a:spcPts val="0"/>
              </a:spcBef>
              <a:spcAft>
                <a:spcPts val="0"/>
              </a:spcAft>
              <a:buClr>
                <a:schemeClr val="lt1"/>
              </a:buClr>
              <a:buSzPts val="3600"/>
              <a:buNone/>
              <a:defRPr sz="3600">
                <a:solidFill>
                  <a:schemeClr val="lt1"/>
                </a:solidFill>
              </a:defRPr>
            </a:lvl3pPr>
            <a:lvl4pPr lvl="3" rtl="0">
              <a:spcBef>
                <a:spcPts val="0"/>
              </a:spcBef>
              <a:spcAft>
                <a:spcPts val="0"/>
              </a:spcAft>
              <a:buClr>
                <a:schemeClr val="lt1"/>
              </a:buClr>
              <a:buSzPts val="3600"/>
              <a:buNone/>
              <a:defRPr sz="3600">
                <a:solidFill>
                  <a:schemeClr val="lt1"/>
                </a:solidFill>
              </a:defRPr>
            </a:lvl4pPr>
            <a:lvl5pPr lvl="4" rtl="0">
              <a:spcBef>
                <a:spcPts val="0"/>
              </a:spcBef>
              <a:spcAft>
                <a:spcPts val="0"/>
              </a:spcAft>
              <a:buClr>
                <a:schemeClr val="lt1"/>
              </a:buClr>
              <a:buSzPts val="3600"/>
              <a:buNone/>
              <a:defRPr sz="3600">
                <a:solidFill>
                  <a:schemeClr val="lt1"/>
                </a:solidFill>
              </a:defRPr>
            </a:lvl5pPr>
            <a:lvl6pPr lvl="5" rtl="0">
              <a:spcBef>
                <a:spcPts val="0"/>
              </a:spcBef>
              <a:spcAft>
                <a:spcPts val="0"/>
              </a:spcAft>
              <a:buClr>
                <a:schemeClr val="lt1"/>
              </a:buClr>
              <a:buSzPts val="3600"/>
              <a:buNone/>
              <a:defRPr sz="3600">
                <a:solidFill>
                  <a:schemeClr val="lt1"/>
                </a:solidFill>
              </a:defRPr>
            </a:lvl6pPr>
            <a:lvl7pPr lvl="6" rtl="0">
              <a:spcBef>
                <a:spcPts val="0"/>
              </a:spcBef>
              <a:spcAft>
                <a:spcPts val="0"/>
              </a:spcAft>
              <a:buClr>
                <a:schemeClr val="lt1"/>
              </a:buClr>
              <a:buSzPts val="3600"/>
              <a:buNone/>
              <a:defRPr sz="3600">
                <a:solidFill>
                  <a:schemeClr val="lt1"/>
                </a:solidFill>
              </a:defRPr>
            </a:lvl7pPr>
            <a:lvl8pPr lvl="7" rtl="0">
              <a:spcBef>
                <a:spcPts val="0"/>
              </a:spcBef>
              <a:spcAft>
                <a:spcPts val="0"/>
              </a:spcAft>
              <a:buClr>
                <a:schemeClr val="lt1"/>
              </a:buClr>
              <a:buSzPts val="3600"/>
              <a:buNone/>
              <a:defRPr sz="3600">
                <a:solidFill>
                  <a:schemeClr val="lt1"/>
                </a:solidFill>
              </a:defRPr>
            </a:lvl8pPr>
            <a:lvl9pPr lvl="8" rtl="0">
              <a:spcBef>
                <a:spcPts val="0"/>
              </a:spcBef>
              <a:spcAft>
                <a:spcPts val="0"/>
              </a:spcAft>
              <a:buClr>
                <a:schemeClr val="lt1"/>
              </a:buClr>
              <a:buSzPts val="3600"/>
              <a:buNone/>
              <a:defRPr sz="3600">
                <a:solidFill>
                  <a:schemeClr val="lt1"/>
                </a:solidFill>
              </a:defRPr>
            </a:lvl9pPr>
          </a:lstStyle>
          <a:p/>
        </p:txBody>
      </p:sp>
      <p:sp>
        <p:nvSpPr>
          <p:cNvPr id="167" name="Google Shape;167;p17"/>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GB"/>
              <a:t>‹#›</a:t>
            </a:fld>
            <a:endParaRPr/>
          </a:p>
        </p:txBody>
      </p:sp>
      <p:sp>
        <p:nvSpPr>
          <p:cNvPr id="168" name="Google Shape;168;p17">
            <a:hlinkClick action="ppaction://hlinksldjump" r:id="rId2"/>
          </p:cNvPr>
          <p:cNvSpPr/>
          <p:nvPr/>
        </p:nvSpPr>
        <p:spPr>
          <a:xfrm>
            <a:off x="8280450" y="0"/>
            <a:ext cx="863400" cy="454200"/>
          </a:xfrm>
          <a:prstGeom prst="rect">
            <a:avLst/>
          </a:pr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69" name="Google Shape;169;p17">
            <a:hlinkClick action="ppaction://hlinksldjump" r:id="rId3"/>
          </p:cNvPr>
          <p:cNvCxnSpPr/>
          <p:nvPr/>
        </p:nvCxnSpPr>
        <p:spPr>
          <a:xfrm>
            <a:off x="8598817" y="216350"/>
            <a:ext cx="216300" cy="0"/>
          </a:xfrm>
          <a:prstGeom prst="straightConnector1">
            <a:avLst/>
          </a:prstGeom>
          <a:noFill/>
          <a:ln cap="flat" cmpd="sng" w="9525">
            <a:solidFill>
              <a:schemeClr val="lt2"/>
            </a:solidFill>
            <a:prstDash val="solid"/>
            <a:round/>
            <a:headEnd len="med" w="med" type="none"/>
            <a:tailEnd len="med" w="med" type="none"/>
          </a:ln>
        </p:spPr>
      </p:cxnSp>
      <p:cxnSp>
        <p:nvCxnSpPr>
          <p:cNvPr id="170" name="Google Shape;170;p17">
            <a:hlinkClick action="ppaction://hlinksldjump" r:id="rId4"/>
          </p:cNvPr>
          <p:cNvCxnSpPr/>
          <p:nvPr/>
        </p:nvCxnSpPr>
        <p:spPr>
          <a:xfrm>
            <a:off x="8598817" y="250138"/>
            <a:ext cx="216300" cy="0"/>
          </a:xfrm>
          <a:prstGeom prst="straightConnector1">
            <a:avLst/>
          </a:prstGeom>
          <a:noFill/>
          <a:ln cap="flat" cmpd="sng" w="9525">
            <a:solidFill>
              <a:schemeClr val="lt2"/>
            </a:solidFill>
            <a:prstDash val="solid"/>
            <a:round/>
            <a:headEnd len="med" w="med" type="none"/>
            <a:tailEnd len="med" w="med" type="none"/>
          </a:ln>
        </p:spPr>
      </p:cxnSp>
      <p:cxnSp>
        <p:nvCxnSpPr>
          <p:cNvPr id="171" name="Google Shape;171;p17">
            <a:hlinkClick action="ppaction://hlinksldjump" r:id="rId5"/>
          </p:cNvPr>
          <p:cNvCxnSpPr/>
          <p:nvPr/>
        </p:nvCxnSpPr>
        <p:spPr>
          <a:xfrm>
            <a:off x="8598817" y="283925"/>
            <a:ext cx="216300" cy="0"/>
          </a:xfrm>
          <a:prstGeom prst="straightConnector1">
            <a:avLst/>
          </a:prstGeom>
          <a:noFill/>
          <a:ln cap="flat" cmpd="sng" w="9525">
            <a:solidFill>
              <a:schemeClr val="lt2"/>
            </a:solidFill>
            <a:prstDash val="solid"/>
            <a:round/>
            <a:headEnd len="med" w="med" type="none"/>
            <a:tailEnd len="med" w="med" type="none"/>
          </a:ln>
        </p:spPr>
      </p:cxn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theme" Target="../theme/theme1.xml"/><Relationship Id="rId16" Type="http://schemas.openxmlformats.org/officeDocument/2006/relationships/slideLayout" Target="../slideLayouts/slideLayout16.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treamline">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SzPts val="2800"/>
              <a:buFont typeface="Raleway"/>
              <a:buNone/>
              <a:defRPr b="1" sz="2800">
                <a:latin typeface="Raleway"/>
                <a:ea typeface="Raleway"/>
                <a:cs typeface="Raleway"/>
                <a:sym typeface="Raleway"/>
              </a:defRPr>
            </a:lvl1pPr>
            <a:lvl2pPr lvl="1">
              <a:spcBef>
                <a:spcPts val="0"/>
              </a:spcBef>
              <a:spcAft>
                <a:spcPts val="0"/>
              </a:spcAft>
              <a:buSzPts val="2800"/>
              <a:buFont typeface="Raleway"/>
              <a:buNone/>
              <a:defRPr b="1" sz="2800">
                <a:latin typeface="Raleway"/>
                <a:ea typeface="Raleway"/>
                <a:cs typeface="Raleway"/>
                <a:sym typeface="Raleway"/>
              </a:defRPr>
            </a:lvl2pPr>
            <a:lvl3pPr lvl="2">
              <a:spcBef>
                <a:spcPts val="0"/>
              </a:spcBef>
              <a:spcAft>
                <a:spcPts val="0"/>
              </a:spcAft>
              <a:buSzPts val="2800"/>
              <a:buFont typeface="Raleway"/>
              <a:buNone/>
              <a:defRPr b="1" sz="2800">
                <a:latin typeface="Raleway"/>
                <a:ea typeface="Raleway"/>
                <a:cs typeface="Raleway"/>
                <a:sym typeface="Raleway"/>
              </a:defRPr>
            </a:lvl3pPr>
            <a:lvl4pPr lvl="3">
              <a:spcBef>
                <a:spcPts val="0"/>
              </a:spcBef>
              <a:spcAft>
                <a:spcPts val="0"/>
              </a:spcAft>
              <a:buSzPts val="2800"/>
              <a:buFont typeface="Raleway"/>
              <a:buNone/>
              <a:defRPr b="1" sz="2800">
                <a:latin typeface="Raleway"/>
                <a:ea typeface="Raleway"/>
                <a:cs typeface="Raleway"/>
                <a:sym typeface="Raleway"/>
              </a:defRPr>
            </a:lvl4pPr>
            <a:lvl5pPr lvl="4">
              <a:spcBef>
                <a:spcPts val="0"/>
              </a:spcBef>
              <a:spcAft>
                <a:spcPts val="0"/>
              </a:spcAft>
              <a:buSzPts val="2800"/>
              <a:buFont typeface="Raleway"/>
              <a:buNone/>
              <a:defRPr b="1" sz="2800">
                <a:latin typeface="Raleway"/>
                <a:ea typeface="Raleway"/>
                <a:cs typeface="Raleway"/>
                <a:sym typeface="Raleway"/>
              </a:defRPr>
            </a:lvl5pPr>
            <a:lvl6pPr lvl="5">
              <a:spcBef>
                <a:spcPts val="0"/>
              </a:spcBef>
              <a:spcAft>
                <a:spcPts val="0"/>
              </a:spcAft>
              <a:buSzPts val="2800"/>
              <a:buFont typeface="Raleway"/>
              <a:buNone/>
              <a:defRPr b="1" sz="2800">
                <a:latin typeface="Raleway"/>
                <a:ea typeface="Raleway"/>
                <a:cs typeface="Raleway"/>
                <a:sym typeface="Raleway"/>
              </a:defRPr>
            </a:lvl6pPr>
            <a:lvl7pPr lvl="6">
              <a:spcBef>
                <a:spcPts val="0"/>
              </a:spcBef>
              <a:spcAft>
                <a:spcPts val="0"/>
              </a:spcAft>
              <a:buSzPts val="2800"/>
              <a:buFont typeface="Raleway"/>
              <a:buNone/>
              <a:defRPr b="1" sz="2800">
                <a:latin typeface="Raleway"/>
                <a:ea typeface="Raleway"/>
                <a:cs typeface="Raleway"/>
                <a:sym typeface="Raleway"/>
              </a:defRPr>
            </a:lvl7pPr>
            <a:lvl8pPr lvl="7">
              <a:spcBef>
                <a:spcPts val="0"/>
              </a:spcBef>
              <a:spcAft>
                <a:spcPts val="0"/>
              </a:spcAft>
              <a:buSzPts val="2800"/>
              <a:buFont typeface="Raleway"/>
              <a:buNone/>
              <a:defRPr b="1" sz="2800">
                <a:latin typeface="Raleway"/>
                <a:ea typeface="Raleway"/>
                <a:cs typeface="Raleway"/>
                <a:sym typeface="Raleway"/>
              </a:defRPr>
            </a:lvl8pPr>
            <a:lvl9pPr lvl="8">
              <a:spcBef>
                <a:spcPts val="0"/>
              </a:spcBef>
              <a:spcAft>
                <a:spcPts val="0"/>
              </a:spcAft>
              <a:buSzPts val="2800"/>
              <a:buFont typeface="Raleway"/>
              <a:buNone/>
              <a:defRPr b="1" sz="2800">
                <a:latin typeface="Raleway"/>
                <a:ea typeface="Raleway"/>
                <a:cs typeface="Raleway"/>
                <a:sym typeface="Raleway"/>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11150" lvl="0" marL="457200">
              <a:lnSpc>
                <a:spcPct val="115000"/>
              </a:lnSpc>
              <a:spcBef>
                <a:spcPts val="0"/>
              </a:spcBef>
              <a:spcAft>
                <a:spcPts val="0"/>
              </a:spcAft>
              <a:buClr>
                <a:schemeClr val="accent1"/>
              </a:buClr>
              <a:buSzPts val="1300"/>
              <a:buFont typeface="Lato"/>
              <a:buChar char="●"/>
              <a:defRPr sz="1300">
                <a:solidFill>
                  <a:schemeClr val="accent1"/>
                </a:solidFill>
                <a:latin typeface="Lato"/>
                <a:ea typeface="Lato"/>
                <a:cs typeface="Lato"/>
                <a:sym typeface="Lato"/>
              </a:defRPr>
            </a:lvl1pPr>
            <a:lvl2pPr indent="-298450" lvl="1" marL="91440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2pPr>
            <a:lvl3pPr indent="-298450" lvl="2" marL="137160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3pPr>
            <a:lvl4pPr indent="-298450" lvl="3" marL="182880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4pPr>
            <a:lvl5pPr indent="-298450" lvl="4" marL="228600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5pPr>
            <a:lvl6pPr indent="-298450" lvl="5" marL="274320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6pPr>
            <a:lvl7pPr indent="-298450" lvl="6" marL="320040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7pPr>
            <a:lvl8pPr indent="-298450" lvl="7" marL="365760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8pPr>
            <a:lvl9pPr indent="-298450" lvl="8" marL="4114800">
              <a:lnSpc>
                <a:spcPct val="115000"/>
              </a:lnSpc>
              <a:spcBef>
                <a:spcPts val="1600"/>
              </a:spcBef>
              <a:spcAft>
                <a:spcPts val="1600"/>
              </a:spcAft>
              <a:buClr>
                <a:schemeClr val="accent1"/>
              </a:buClr>
              <a:buSzPts val="1100"/>
              <a:buFont typeface="Lato"/>
              <a:buChar char="■"/>
              <a:defRPr sz="1100">
                <a:solidFill>
                  <a:schemeClr val="accent1"/>
                </a:solidFill>
                <a:latin typeface="Lato"/>
                <a:ea typeface="Lato"/>
                <a:cs typeface="Lato"/>
                <a:sym typeface="Lato"/>
              </a:defRPr>
            </a:lvl9pPr>
          </a:lstStyle>
          <a:p/>
        </p:txBody>
      </p:sp>
      <p:sp>
        <p:nvSpPr>
          <p:cNvPr id="8" name="Google Shape;8;p1"/>
          <p:cNvSpPr txBox="1"/>
          <p:nvPr>
            <p:ph idx="12" type="sldNum"/>
          </p:nvPr>
        </p:nvSpPr>
        <p:spPr>
          <a:xfrm>
            <a:off x="8536302" y="4749851"/>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accent1"/>
                </a:solidFill>
                <a:latin typeface="Lato"/>
                <a:ea typeface="Lato"/>
                <a:cs typeface="Lato"/>
                <a:sym typeface="Lato"/>
              </a:defRPr>
            </a:lvl1pPr>
            <a:lvl2pPr lvl="1" algn="r">
              <a:buNone/>
              <a:defRPr sz="1000">
                <a:solidFill>
                  <a:schemeClr val="accent1"/>
                </a:solidFill>
                <a:latin typeface="Lato"/>
                <a:ea typeface="Lato"/>
                <a:cs typeface="Lato"/>
                <a:sym typeface="Lato"/>
              </a:defRPr>
            </a:lvl2pPr>
            <a:lvl3pPr lvl="2" algn="r">
              <a:buNone/>
              <a:defRPr sz="1000">
                <a:solidFill>
                  <a:schemeClr val="accent1"/>
                </a:solidFill>
                <a:latin typeface="Lato"/>
                <a:ea typeface="Lato"/>
                <a:cs typeface="Lato"/>
                <a:sym typeface="Lato"/>
              </a:defRPr>
            </a:lvl3pPr>
            <a:lvl4pPr lvl="3" algn="r">
              <a:buNone/>
              <a:defRPr sz="1000">
                <a:solidFill>
                  <a:schemeClr val="accent1"/>
                </a:solidFill>
                <a:latin typeface="Lato"/>
                <a:ea typeface="Lato"/>
                <a:cs typeface="Lato"/>
                <a:sym typeface="Lato"/>
              </a:defRPr>
            </a:lvl4pPr>
            <a:lvl5pPr lvl="4" algn="r">
              <a:buNone/>
              <a:defRPr sz="1000">
                <a:solidFill>
                  <a:schemeClr val="accent1"/>
                </a:solidFill>
                <a:latin typeface="Lato"/>
                <a:ea typeface="Lato"/>
                <a:cs typeface="Lato"/>
                <a:sym typeface="Lato"/>
              </a:defRPr>
            </a:lvl5pPr>
            <a:lvl6pPr lvl="5" algn="r">
              <a:buNone/>
              <a:defRPr sz="1000">
                <a:solidFill>
                  <a:schemeClr val="accent1"/>
                </a:solidFill>
                <a:latin typeface="Lato"/>
                <a:ea typeface="Lato"/>
                <a:cs typeface="Lato"/>
                <a:sym typeface="Lato"/>
              </a:defRPr>
            </a:lvl6pPr>
            <a:lvl7pPr lvl="6" algn="r">
              <a:buNone/>
              <a:defRPr sz="1000">
                <a:solidFill>
                  <a:schemeClr val="accent1"/>
                </a:solidFill>
                <a:latin typeface="Lato"/>
                <a:ea typeface="Lato"/>
                <a:cs typeface="Lato"/>
                <a:sym typeface="Lato"/>
              </a:defRPr>
            </a:lvl7pPr>
            <a:lvl8pPr lvl="7" algn="r">
              <a:buNone/>
              <a:defRPr sz="1000">
                <a:solidFill>
                  <a:schemeClr val="accent1"/>
                </a:solidFill>
                <a:latin typeface="Lato"/>
                <a:ea typeface="Lato"/>
                <a:cs typeface="Lato"/>
                <a:sym typeface="Lato"/>
              </a:defRPr>
            </a:lvl8pPr>
            <a:lvl9pPr lvl="8" algn="r">
              <a:buNone/>
              <a:defRPr sz="1000">
                <a:solidFill>
                  <a:schemeClr val="accen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1" Type="http://schemas.openxmlformats.org/officeDocument/2006/relationships/slide" Target="/ppt/slides/slide14.xml"/><Relationship Id="rId10" Type="http://schemas.openxmlformats.org/officeDocument/2006/relationships/slide" Target="/ppt/slides/slide13.xml"/><Relationship Id="rId13" Type="http://schemas.openxmlformats.org/officeDocument/2006/relationships/slide" Target="/ppt/slides/slide16.xml"/><Relationship Id="rId12" Type="http://schemas.openxmlformats.org/officeDocument/2006/relationships/slide" Target="/ppt/slides/slide15.xml"/><Relationship Id="rId1" Type="http://schemas.openxmlformats.org/officeDocument/2006/relationships/slideLayout" Target="../slideLayouts/slideLayout15.xml"/><Relationship Id="rId2" Type="http://schemas.openxmlformats.org/officeDocument/2006/relationships/notesSlide" Target="../notesSlides/notesSlide2.xml"/><Relationship Id="rId3" Type="http://schemas.openxmlformats.org/officeDocument/2006/relationships/slide" Target="/ppt/slides/slide3.xml"/><Relationship Id="rId4" Type="http://schemas.openxmlformats.org/officeDocument/2006/relationships/slide" Target="/ppt/slides/slide4.xml"/><Relationship Id="rId9" Type="http://schemas.openxmlformats.org/officeDocument/2006/relationships/slide" Target="/ppt/slides/slide12.xml"/><Relationship Id="rId5" Type="http://schemas.openxmlformats.org/officeDocument/2006/relationships/slide" Target="/ppt/slides/slide5.xml"/><Relationship Id="rId6" Type="http://schemas.openxmlformats.org/officeDocument/2006/relationships/slide" Target="/ppt/slides/slide7.xml"/><Relationship Id="rId7" Type="http://schemas.openxmlformats.org/officeDocument/2006/relationships/slide" Target="/ppt/slides/slide9.xml"/><Relationship Id="rId8" Type="http://schemas.openxmlformats.org/officeDocument/2006/relationships/slide" Target="/ppt/slides/slide1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 Id="rId3" Type="http://schemas.openxmlformats.org/officeDocument/2006/relationships/image" Target="../media/image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7.xml"/><Relationship Id="rId3" Type="http://schemas.openxmlformats.org/officeDocument/2006/relationships/image" Target="../media/image2.jpg"/><Relationship Id="rId4" Type="http://schemas.openxmlformats.org/officeDocument/2006/relationships/image" Target="../media/image11.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8.xml"/><Relationship Id="rId3" Type="http://schemas.openxmlformats.org/officeDocument/2006/relationships/image" Target="../media/image19.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1.xml"/><Relationship Id="rId3" Type="http://schemas.openxmlformats.org/officeDocument/2006/relationships/image" Target="../media/image12.jpg"/><Relationship Id="rId4" Type="http://schemas.openxmlformats.org/officeDocument/2006/relationships/image" Target="../media/image4.jpg"/><Relationship Id="rId5" Type="http://schemas.openxmlformats.org/officeDocument/2006/relationships/image" Target="../media/image5.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3.xml"/><Relationship Id="rId3" Type="http://schemas.openxmlformats.org/officeDocument/2006/relationships/image" Target="../media/image16.png"/><Relationship Id="rId4" Type="http://schemas.openxmlformats.org/officeDocument/2006/relationships/image" Target="../media/image15.png"/><Relationship Id="rId5" Type="http://schemas.openxmlformats.org/officeDocument/2006/relationships/image" Target="../media/image1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 Id="rId3" Type="http://schemas.openxmlformats.org/officeDocument/2006/relationships/image" Target="../media/image1.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6.xml"/><Relationship Id="rId3" Type="http://schemas.openxmlformats.org/officeDocument/2006/relationships/image" Target="../media/image14.png"/><Relationship Id="rId4" Type="http://schemas.openxmlformats.org/officeDocument/2006/relationships/image" Target="../media/image8.jpg"/><Relationship Id="rId5" Type="http://schemas.openxmlformats.org/officeDocument/2006/relationships/image" Target="../media/image1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7.xml"/><Relationship Id="rId3" Type="http://schemas.openxmlformats.org/officeDocument/2006/relationships/image" Target="../media/image7.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8.xml"/><Relationship Id="rId3" Type="http://schemas.openxmlformats.org/officeDocument/2006/relationships/image" Target="../media/image10.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9.xml"/><Relationship Id="rId3" Type="http://schemas.openxmlformats.org/officeDocument/2006/relationships/image" Target="../media/image9.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sp>
        <p:nvSpPr>
          <p:cNvPr id="176" name="Google Shape;176;p18"/>
          <p:cNvSpPr txBox="1"/>
          <p:nvPr>
            <p:ph type="ctrTitle"/>
          </p:nvPr>
        </p:nvSpPr>
        <p:spPr>
          <a:xfrm>
            <a:off x="729450" y="1322450"/>
            <a:ext cx="4890900" cy="1664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4800">
                <a:solidFill>
                  <a:srgbClr val="000000"/>
                </a:solidFill>
              </a:rPr>
              <a:t>Consulting Proposal</a:t>
            </a:r>
            <a:endParaRPr/>
          </a:p>
        </p:txBody>
      </p:sp>
      <p:sp>
        <p:nvSpPr>
          <p:cNvPr id="177" name="Google Shape;177;p18"/>
          <p:cNvSpPr txBox="1"/>
          <p:nvPr>
            <p:ph idx="1" type="subTitle"/>
          </p:nvPr>
        </p:nvSpPr>
        <p:spPr>
          <a:xfrm>
            <a:off x="729563" y="2998272"/>
            <a:ext cx="4890900" cy="541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GB" sz="1400"/>
              <a:t>Lorem ipsum dolor sit amet.</a:t>
            </a:r>
            <a:endParaRPr b="1" sz="14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81" name="Shape 181"/>
        <p:cNvGrpSpPr/>
        <p:nvPr/>
      </p:nvGrpSpPr>
      <p:grpSpPr>
        <a:xfrm>
          <a:off x="0" y="0"/>
          <a:ext cx="0" cy="0"/>
          <a:chOff x="0" y="0"/>
          <a:chExt cx="0" cy="0"/>
        </a:xfrm>
      </p:grpSpPr>
      <p:sp>
        <p:nvSpPr>
          <p:cNvPr id="182" name="Google Shape;182;p19"/>
          <p:cNvSpPr txBox="1"/>
          <p:nvPr>
            <p:ph type="title"/>
          </p:nvPr>
        </p:nvSpPr>
        <p:spPr>
          <a:xfrm>
            <a:off x="1308150" y="1318650"/>
            <a:ext cx="71100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TOC</a:t>
            </a:r>
            <a:endParaRPr/>
          </a:p>
        </p:txBody>
      </p:sp>
      <p:sp>
        <p:nvSpPr>
          <p:cNvPr id="183" name="Google Shape;183;p19"/>
          <p:cNvSpPr txBox="1"/>
          <p:nvPr/>
        </p:nvSpPr>
        <p:spPr>
          <a:xfrm>
            <a:off x="1293838" y="2303219"/>
            <a:ext cx="1607700" cy="325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1300">
                <a:solidFill>
                  <a:srgbClr val="FFFFFF"/>
                </a:solidFill>
                <a:uFill>
                  <a:noFill/>
                </a:uFill>
                <a:latin typeface="Raleway"/>
                <a:ea typeface="Raleway"/>
                <a:cs typeface="Raleway"/>
                <a:sym typeface="Raleway"/>
                <a:hlinkClick action="ppaction://hlinksldjump" r:id="rId3">
                  <a:extLst>
                    <a:ext uri="{A12FA001-AC4F-418D-AE19-62706E023703}">
                      <ahyp:hlinkClr val="tx"/>
                    </a:ext>
                  </a:extLst>
                </a:hlinkClick>
              </a:rPr>
              <a:t>Overview</a:t>
            </a:r>
            <a:endParaRPr sz="1300">
              <a:solidFill>
                <a:srgbClr val="FFFFFF"/>
              </a:solidFill>
              <a:latin typeface="Raleway"/>
              <a:ea typeface="Raleway"/>
              <a:cs typeface="Raleway"/>
              <a:sym typeface="Raleway"/>
            </a:endParaRPr>
          </a:p>
        </p:txBody>
      </p:sp>
      <p:sp>
        <p:nvSpPr>
          <p:cNvPr id="184" name="Google Shape;184;p19"/>
          <p:cNvSpPr txBox="1"/>
          <p:nvPr/>
        </p:nvSpPr>
        <p:spPr>
          <a:xfrm>
            <a:off x="1293838" y="2704919"/>
            <a:ext cx="1607700" cy="325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1300">
                <a:solidFill>
                  <a:srgbClr val="FFFFFF"/>
                </a:solidFill>
                <a:uFill>
                  <a:noFill/>
                </a:uFill>
                <a:latin typeface="Raleway"/>
                <a:ea typeface="Raleway"/>
                <a:cs typeface="Raleway"/>
                <a:sym typeface="Raleway"/>
                <a:hlinkClick action="ppaction://hlinksldjump" r:id="rId4">
                  <a:extLst>
                    <a:ext uri="{A12FA001-AC4F-418D-AE19-62706E023703}">
                      <ahyp:hlinkClr val="tx"/>
                    </a:ext>
                  </a:extLst>
                </a:hlinkClick>
              </a:rPr>
              <a:t>Problems to solve</a:t>
            </a:r>
            <a:endParaRPr sz="1300">
              <a:solidFill>
                <a:srgbClr val="FFFFFF"/>
              </a:solidFill>
              <a:latin typeface="Raleway"/>
              <a:ea typeface="Raleway"/>
              <a:cs typeface="Raleway"/>
              <a:sym typeface="Raleway"/>
            </a:endParaRPr>
          </a:p>
        </p:txBody>
      </p:sp>
      <p:sp>
        <p:nvSpPr>
          <p:cNvPr id="185" name="Google Shape;185;p19"/>
          <p:cNvSpPr txBox="1"/>
          <p:nvPr/>
        </p:nvSpPr>
        <p:spPr>
          <a:xfrm>
            <a:off x="1293838" y="3106619"/>
            <a:ext cx="1607700" cy="325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1300">
                <a:solidFill>
                  <a:srgbClr val="FFFFFF"/>
                </a:solidFill>
                <a:uFill>
                  <a:noFill/>
                </a:uFill>
                <a:latin typeface="Raleway"/>
                <a:ea typeface="Raleway"/>
                <a:cs typeface="Raleway"/>
                <a:sym typeface="Raleway"/>
                <a:hlinkClick action="ppaction://hlinksldjump" r:id="rId5">
                  <a:extLst>
                    <a:ext uri="{A12FA001-AC4F-418D-AE19-62706E023703}">
                      <ahyp:hlinkClr val="tx"/>
                    </a:ext>
                  </a:extLst>
                </a:hlinkClick>
              </a:rPr>
              <a:t>Project objective</a:t>
            </a:r>
            <a:endParaRPr sz="1300">
              <a:solidFill>
                <a:srgbClr val="FFFFFF"/>
              </a:solidFill>
              <a:latin typeface="Raleway"/>
              <a:ea typeface="Raleway"/>
              <a:cs typeface="Raleway"/>
              <a:sym typeface="Raleway"/>
            </a:endParaRPr>
          </a:p>
        </p:txBody>
      </p:sp>
      <p:sp>
        <p:nvSpPr>
          <p:cNvPr id="186" name="Google Shape;186;p19"/>
          <p:cNvSpPr txBox="1"/>
          <p:nvPr/>
        </p:nvSpPr>
        <p:spPr>
          <a:xfrm>
            <a:off x="1293838" y="3508319"/>
            <a:ext cx="1607700" cy="325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1300">
                <a:solidFill>
                  <a:srgbClr val="FFFFFF"/>
                </a:solidFill>
                <a:uFill>
                  <a:noFill/>
                </a:uFill>
                <a:latin typeface="Raleway"/>
                <a:ea typeface="Raleway"/>
                <a:cs typeface="Raleway"/>
                <a:sym typeface="Raleway"/>
                <a:hlinkClick action="ppaction://hlinksldjump" r:id="rId6">
                  <a:extLst>
                    <a:ext uri="{A12FA001-AC4F-418D-AE19-62706E023703}">
                      <ahyp:hlinkClr val="tx"/>
                    </a:ext>
                  </a:extLst>
                </a:hlinkClick>
              </a:rPr>
              <a:t>Market trends</a:t>
            </a:r>
            <a:endParaRPr sz="1300">
              <a:solidFill>
                <a:srgbClr val="FFFFFF"/>
              </a:solidFill>
              <a:latin typeface="Raleway"/>
              <a:ea typeface="Raleway"/>
              <a:cs typeface="Raleway"/>
              <a:sym typeface="Raleway"/>
            </a:endParaRPr>
          </a:p>
        </p:txBody>
      </p:sp>
      <p:sp>
        <p:nvSpPr>
          <p:cNvPr id="187" name="Google Shape;187;p19"/>
          <p:cNvSpPr txBox="1"/>
          <p:nvPr/>
        </p:nvSpPr>
        <p:spPr>
          <a:xfrm>
            <a:off x="3448432" y="2303219"/>
            <a:ext cx="1634700" cy="325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1300">
                <a:solidFill>
                  <a:srgbClr val="FFFFFF"/>
                </a:solidFill>
                <a:uFill>
                  <a:noFill/>
                </a:uFill>
                <a:latin typeface="Raleway"/>
                <a:ea typeface="Raleway"/>
                <a:cs typeface="Raleway"/>
                <a:sym typeface="Raleway"/>
                <a:hlinkClick action="ppaction://hlinksldjump" r:id="rId7">
                  <a:extLst>
                    <a:ext uri="{A12FA001-AC4F-418D-AE19-62706E023703}">
                      <ahyp:hlinkClr val="tx"/>
                    </a:ext>
                  </a:extLst>
                </a:hlinkClick>
              </a:rPr>
              <a:t>Trend analysis</a:t>
            </a:r>
            <a:endParaRPr sz="1300">
              <a:solidFill>
                <a:srgbClr val="FFFFFF"/>
              </a:solidFill>
              <a:latin typeface="Raleway"/>
              <a:ea typeface="Raleway"/>
              <a:cs typeface="Raleway"/>
              <a:sym typeface="Raleway"/>
            </a:endParaRPr>
          </a:p>
        </p:txBody>
      </p:sp>
      <p:sp>
        <p:nvSpPr>
          <p:cNvPr id="188" name="Google Shape;188;p19"/>
          <p:cNvSpPr txBox="1"/>
          <p:nvPr/>
        </p:nvSpPr>
        <p:spPr>
          <a:xfrm>
            <a:off x="3448432" y="2704919"/>
            <a:ext cx="1634700" cy="325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1300">
                <a:solidFill>
                  <a:srgbClr val="FFFFFF"/>
                </a:solidFill>
                <a:uFill>
                  <a:noFill/>
                </a:uFill>
                <a:latin typeface="Raleway"/>
                <a:ea typeface="Raleway"/>
                <a:cs typeface="Raleway"/>
                <a:sym typeface="Raleway"/>
                <a:hlinkClick action="ppaction://hlinksldjump" r:id="rId8">
                  <a:extLst>
                    <a:ext uri="{A12FA001-AC4F-418D-AE19-62706E023703}">
                      <ahyp:hlinkClr val="tx"/>
                    </a:ext>
                  </a:extLst>
                </a:hlinkClick>
              </a:rPr>
              <a:t>Target audience</a:t>
            </a:r>
            <a:endParaRPr sz="1300">
              <a:solidFill>
                <a:srgbClr val="FFFFFF"/>
              </a:solidFill>
              <a:latin typeface="Raleway"/>
              <a:ea typeface="Raleway"/>
              <a:cs typeface="Raleway"/>
              <a:sym typeface="Raleway"/>
            </a:endParaRPr>
          </a:p>
        </p:txBody>
      </p:sp>
      <p:sp>
        <p:nvSpPr>
          <p:cNvPr id="189" name="Google Shape;189;p19"/>
          <p:cNvSpPr txBox="1"/>
          <p:nvPr/>
        </p:nvSpPr>
        <p:spPr>
          <a:xfrm>
            <a:off x="3448432" y="3106619"/>
            <a:ext cx="1634700" cy="325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1300">
                <a:solidFill>
                  <a:srgbClr val="FFFFFF"/>
                </a:solidFill>
                <a:uFill>
                  <a:noFill/>
                </a:uFill>
                <a:latin typeface="Raleway"/>
                <a:ea typeface="Raleway"/>
                <a:cs typeface="Raleway"/>
                <a:sym typeface="Raleway"/>
                <a:hlinkClick action="ppaction://hlinksldjump" r:id="rId9">
                  <a:extLst>
                    <a:ext uri="{A12FA001-AC4F-418D-AE19-62706E023703}">
                      <ahyp:hlinkClr val="tx"/>
                    </a:ext>
                  </a:extLst>
                </a:hlinkClick>
              </a:rPr>
              <a:t>Proposed solution</a:t>
            </a:r>
            <a:endParaRPr sz="1300">
              <a:solidFill>
                <a:srgbClr val="FFFFFF"/>
              </a:solidFill>
              <a:latin typeface="Raleway"/>
              <a:ea typeface="Raleway"/>
              <a:cs typeface="Raleway"/>
              <a:sym typeface="Raleway"/>
            </a:endParaRPr>
          </a:p>
        </p:txBody>
      </p:sp>
      <p:sp>
        <p:nvSpPr>
          <p:cNvPr id="190" name="Google Shape;190;p19"/>
          <p:cNvSpPr txBox="1"/>
          <p:nvPr/>
        </p:nvSpPr>
        <p:spPr>
          <a:xfrm>
            <a:off x="3448432" y="3508319"/>
            <a:ext cx="1634700" cy="325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1300">
                <a:solidFill>
                  <a:srgbClr val="FFFFFF"/>
                </a:solidFill>
                <a:uFill>
                  <a:noFill/>
                </a:uFill>
                <a:latin typeface="Raleway"/>
                <a:ea typeface="Raleway"/>
                <a:cs typeface="Raleway"/>
                <a:sym typeface="Raleway"/>
                <a:hlinkClick action="ppaction://hlinksldjump" r:id="rId10">
                  <a:extLst>
                    <a:ext uri="{A12FA001-AC4F-418D-AE19-62706E023703}">
                      <ahyp:hlinkClr val="tx"/>
                    </a:ext>
                  </a:extLst>
                </a:hlinkClick>
              </a:rPr>
              <a:t>Process</a:t>
            </a:r>
            <a:endParaRPr sz="1300">
              <a:solidFill>
                <a:srgbClr val="FFFFFF"/>
              </a:solidFill>
              <a:latin typeface="Raleway"/>
              <a:ea typeface="Raleway"/>
              <a:cs typeface="Raleway"/>
              <a:sym typeface="Raleway"/>
            </a:endParaRPr>
          </a:p>
        </p:txBody>
      </p:sp>
      <p:sp>
        <p:nvSpPr>
          <p:cNvPr id="191" name="Google Shape;191;p19"/>
          <p:cNvSpPr txBox="1"/>
          <p:nvPr/>
        </p:nvSpPr>
        <p:spPr>
          <a:xfrm>
            <a:off x="5611135" y="2303219"/>
            <a:ext cx="1241100" cy="325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1300">
                <a:solidFill>
                  <a:srgbClr val="FFFFFF"/>
                </a:solidFill>
                <a:uFill>
                  <a:noFill/>
                </a:uFill>
                <a:latin typeface="Raleway"/>
                <a:ea typeface="Raleway"/>
                <a:cs typeface="Raleway"/>
                <a:sym typeface="Raleway"/>
                <a:hlinkClick action="ppaction://hlinksldjump" r:id="rId11">
                  <a:extLst>
                    <a:ext uri="{A12FA001-AC4F-418D-AE19-62706E023703}">
                      <ahyp:hlinkClr val="tx"/>
                    </a:ext>
                  </a:extLst>
                </a:hlinkClick>
              </a:rPr>
              <a:t>Deliverables</a:t>
            </a:r>
            <a:endParaRPr sz="1300">
              <a:solidFill>
                <a:srgbClr val="FFFFFF"/>
              </a:solidFill>
              <a:latin typeface="Raleway"/>
              <a:ea typeface="Raleway"/>
              <a:cs typeface="Raleway"/>
              <a:sym typeface="Raleway"/>
            </a:endParaRPr>
          </a:p>
        </p:txBody>
      </p:sp>
      <p:sp>
        <p:nvSpPr>
          <p:cNvPr id="192" name="Google Shape;192;p19"/>
          <p:cNvSpPr txBox="1"/>
          <p:nvPr/>
        </p:nvSpPr>
        <p:spPr>
          <a:xfrm>
            <a:off x="5611135" y="2704919"/>
            <a:ext cx="1241100" cy="325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1300">
                <a:solidFill>
                  <a:srgbClr val="FFFFFF"/>
                </a:solidFill>
                <a:uFill>
                  <a:noFill/>
                </a:uFill>
                <a:latin typeface="Raleway"/>
                <a:ea typeface="Raleway"/>
                <a:cs typeface="Raleway"/>
                <a:sym typeface="Raleway"/>
                <a:hlinkClick action="ppaction://hlinksldjump" r:id="rId12">
                  <a:extLst>
                    <a:ext uri="{A12FA001-AC4F-418D-AE19-62706E023703}">
                      <ahyp:hlinkClr val="tx"/>
                    </a:ext>
                  </a:extLst>
                </a:hlinkClick>
              </a:rPr>
              <a:t>Vision</a:t>
            </a:r>
            <a:endParaRPr sz="1300">
              <a:solidFill>
                <a:srgbClr val="FFFFFF"/>
              </a:solidFill>
              <a:latin typeface="Raleway"/>
              <a:ea typeface="Raleway"/>
              <a:cs typeface="Raleway"/>
              <a:sym typeface="Raleway"/>
            </a:endParaRPr>
          </a:p>
        </p:txBody>
      </p:sp>
      <p:sp>
        <p:nvSpPr>
          <p:cNvPr id="193" name="Google Shape;193;p19"/>
          <p:cNvSpPr txBox="1"/>
          <p:nvPr/>
        </p:nvSpPr>
        <p:spPr>
          <a:xfrm>
            <a:off x="5611135" y="3106619"/>
            <a:ext cx="1241100" cy="325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1300">
                <a:solidFill>
                  <a:srgbClr val="FFFFFF"/>
                </a:solidFill>
                <a:uFill>
                  <a:noFill/>
                </a:uFill>
                <a:latin typeface="Raleway"/>
                <a:ea typeface="Raleway"/>
                <a:cs typeface="Raleway"/>
                <a:sym typeface="Raleway"/>
                <a:hlinkClick action="ppaction://hlinksldjump" r:id="rId13">
                  <a:extLst>
                    <a:ext uri="{A12FA001-AC4F-418D-AE19-62706E023703}">
                      <ahyp:hlinkClr val="tx"/>
                    </a:ext>
                  </a:extLst>
                </a:hlinkClick>
              </a:rPr>
              <a:t>Team</a:t>
            </a:r>
            <a:endParaRPr sz="1300">
              <a:solidFill>
                <a:srgbClr val="FFFFFF"/>
              </a:solidFill>
              <a:latin typeface="Raleway"/>
              <a:ea typeface="Raleway"/>
              <a:cs typeface="Raleway"/>
              <a:sym typeface="Raleway"/>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20"/>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Overview</a:t>
            </a:r>
            <a:endParaRPr/>
          </a:p>
        </p:txBody>
      </p:sp>
      <p:sp>
        <p:nvSpPr>
          <p:cNvPr id="199" name="Google Shape;199;p20"/>
          <p:cNvSpPr txBox="1"/>
          <p:nvPr>
            <p:ph idx="1" type="body"/>
          </p:nvPr>
        </p:nvSpPr>
        <p:spPr>
          <a:xfrm>
            <a:off x="1295325" y="2078875"/>
            <a:ext cx="7122900" cy="13269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GB" sz="1100"/>
              <a:t>Lorem ipsum dolor sit amet, consectetur adipiscing elit, sed do eiusmod tempor incididunt ut labore et dolore magna aliqua. Lorem ipsum dolor sit amet, consectetur adipiscing elit, sed do eiusmod tempor incididunt ut labore et dolore magna aliqua. Lorem ipsum dolor sit amet, consectetur adipiscing elit, sed do eiusmod tempor incididunt ut labore et dolore magna aliqua.</a:t>
            </a:r>
            <a:endParaRPr sz="1100"/>
          </a:p>
        </p:txBody>
      </p:sp>
      <p:pic>
        <p:nvPicPr>
          <p:cNvPr descr="shutterstock_429987889_edited.jpg" id="200" name="Google Shape;200;p20"/>
          <p:cNvPicPr preferRelativeResize="0"/>
          <p:nvPr/>
        </p:nvPicPr>
        <p:blipFill rotWithShape="1">
          <a:blip r:embed="rId3">
            <a:alphaModFix/>
          </a:blip>
          <a:srcRect b="1382" l="12610" r="6248" t="85988"/>
          <a:stretch/>
        </p:blipFill>
        <p:spPr>
          <a:xfrm>
            <a:off x="0" y="3835670"/>
            <a:ext cx="9144000" cy="1326897"/>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p21"/>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Problems to solve</a:t>
            </a:r>
            <a:endParaRPr/>
          </a:p>
        </p:txBody>
      </p:sp>
      <p:sp>
        <p:nvSpPr>
          <p:cNvPr id="206" name="Google Shape;206;p21"/>
          <p:cNvSpPr/>
          <p:nvPr/>
        </p:nvSpPr>
        <p:spPr>
          <a:xfrm>
            <a:off x="1400790" y="2181675"/>
            <a:ext cx="328800" cy="328800"/>
          </a:xfrm>
          <a:prstGeom prst="ellipse">
            <a:avLst/>
          </a:prstGeom>
          <a:solidFill>
            <a:srgbClr val="00BFA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800">
                <a:solidFill>
                  <a:srgbClr val="FFFFFF"/>
                </a:solidFill>
              </a:rPr>
              <a:t>1</a:t>
            </a:r>
            <a:endParaRPr b="1" sz="800">
              <a:solidFill>
                <a:srgbClr val="FFFFFF"/>
              </a:solidFill>
            </a:endParaRPr>
          </a:p>
        </p:txBody>
      </p:sp>
      <p:sp>
        <p:nvSpPr>
          <p:cNvPr id="207" name="Google Shape;207;p21"/>
          <p:cNvSpPr txBox="1"/>
          <p:nvPr>
            <p:ph idx="1" type="body"/>
          </p:nvPr>
        </p:nvSpPr>
        <p:spPr>
          <a:xfrm>
            <a:off x="1847691" y="2073775"/>
            <a:ext cx="2832900" cy="10518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GB" sz="1100"/>
              <a:t>Lorem ipsum dolor sit amet, consectetur adipiscing elit. Sed do eiusmod tempor incididunt ut labore et dolore magna nec. Lorem ipsum dolor sit amet, consectetur adipiscing elit.</a:t>
            </a:r>
            <a:endParaRPr sz="1100"/>
          </a:p>
        </p:txBody>
      </p:sp>
      <p:sp>
        <p:nvSpPr>
          <p:cNvPr id="208" name="Google Shape;208;p21"/>
          <p:cNvSpPr/>
          <p:nvPr/>
        </p:nvSpPr>
        <p:spPr>
          <a:xfrm>
            <a:off x="1400790" y="3404075"/>
            <a:ext cx="328800" cy="328800"/>
          </a:xfrm>
          <a:prstGeom prst="ellipse">
            <a:avLst/>
          </a:prstGeom>
          <a:solidFill>
            <a:srgbClr val="00BFA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800">
                <a:solidFill>
                  <a:srgbClr val="FFFFFF"/>
                </a:solidFill>
              </a:rPr>
              <a:t>2</a:t>
            </a:r>
            <a:endParaRPr b="1" sz="800">
              <a:solidFill>
                <a:srgbClr val="FFFFFF"/>
              </a:solidFill>
            </a:endParaRPr>
          </a:p>
        </p:txBody>
      </p:sp>
      <p:sp>
        <p:nvSpPr>
          <p:cNvPr id="209" name="Google Shape;209;p21"/>
          <p:cNvSpPr txBox="1"/>
          <p:nvPr>
            <p:ph idx="1" type="body"/>
          </p:nvPr>
        </p:nvSpPr>
        <p:spPr>
          <a:xfrm>
            <a:off x="1847691" y="3307900"/>
            <a:ext cx="2832900" cy="10518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GB" sz="1100"/>
              <a:t>Lorem ipsum dolor sit amet, consectetur adipiscing elit. Sed do eiusmod tempor incididunt ut labore et dolore magna nec. Lorem ipsum dolor sit amet, consectetur adipiscing elit.</a:t>
            </a:r>
            <a:endParaRPr sz="1100"/>
          </a:p>
        </p:txBody>
      </p:sp>
      <p:sp>
        <p:nvSpPr>
          <p:cNvPr id="210" name="Google Shape;210;p21"/>
          <p:cNvSpPr/>
          <p:nvPr/>
        </p:nvSpPr>
        <p:spPr>
          <a:xfrm>
            <a:off x="5090809" y="2181675"/>
            <a:ext cx="328800" cy="328800"/>
          </a:xfrm>
          <a:prstGeom prst="ellipse">
            <a:avLst/>
          </a:prstGeom>
          <a:solidFill>
            <a:srgbClr val="00BFA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800">
                <a:solidFill>
                  <a:srgbClr val="FFFFFF"/>
                </a:solidFill>
              </a:rPr>
              <a:t>3</a:t>
            </a:r>
            <a:endParaRPr b="1" sz="800">
              <a:solidFill>
                <a:srgbClr val="FFFFFF"/>
              </a:solidFill>
            </a:endParaRPr>
          </a:p>
        </p:txBody>
      </p:sp>
      <p:sp>
        <p:nvSpPr>
          <p:cNvPr id="211" name="Google Shape;211;p21"/>
          <p:cNvSpPr txBox="1"/>
          <p:nvPr>
            <p:ph idx="1" type="body"/>
          </p:nvPr>
        </p:nvSpPr>
        <p:spPr>
          <a:xfrm>
            <a:off x="5536112" y="2073775"/>
            <a:ext cx="2832900" cy="10518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GB" sz="1100"/>
              <a:t>Lorem ipsum dolor sit amet, consectetur adipiscing elit. Sed do eiusmod tempor incididunt ut labore et dolore magna nec. Lorem ipsum dolor sit amet, consectetur adipiscing elit.</a:t>
            </a:r>
            <a:endParaRPr sz="1100"/>
          </a:p>
        </p:txBody>
      </p:sp>
      <p:sp>
        <p:nvSpPr>
          <p:cNvPr id="212" name="Google Shape;212;p21"/>
          <p:cNvSpPr/>
          <p:nvPr/>
        </p:nvSpPr>
        <p:spPr>
          <a:xfrm>
            <a:off x="5090809" y="3404075"/>
            <a:ext cx="328800" cy="328800"/>
          </a:xfrm>
          <a:prstGeom prst="ellipse">
            <a:avLst/>
          </a:prstGeom>
          <a:solidFill>
            <a:srgbClr val="00BFA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800">
                <a:solidFill>
                  <a:srgbClr val="FFFFFF"/>
                </a:solidFill>
              </a:rPr>
              <a:t>4</a:t>
            </a:r>
            <a:endParaRPr b="1" sz="800">
              <a:solidFill>
                <a:srgbClr val="FFFFFF"/>
              </a:solidFill>
            </a:endParaRPr>
          </a:p>
        </p:txBody>
      </p:sp>
      <p:sp>
        <p:nvSpPr>
          <p:cNvPr id="213" name="Google Shape;213;p21"/>
          <p:cNvSpPr txBox="1"/>
          <p:nvPr>
            <p:ph idx="1" type="body"/>
          </p:nvPr>
        </p:nvSpPr>
        <p:spPr>
          <a:xfrm>
            <a:off x="5536112" y="3307900"/>
            <a:ext cx="2832900" cy="10518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GB" sz="1100"/>
              <a:t>Lorem ipsum dolor sit amet, consectetur adipiscing elit. Sed do eiusmod tempor incididunt ut labore et dolore magna nec. Lorem ipsum dolor sit amet, consectetur adipiscing elit.</a:t>
            </a:r>
            <a:endParaRPr sz="11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34343"/>
        </a:solidFill>
      </p:bgPr>
    </p:bg>
    <p:spTree>
      <p:nvGrpSpPr>
        <p:cNvPr id="217" name="Shape 217"/>
        <p:cNvGrpSpPr/>
        <p:nvPr/>
      </p:nvGrpSpPr>
      <p:grpSpPr>
        <a:xfrm>
          <a:off x="0" y="0"/>
          <a:ext cx="0" cy="0"/>
          <a:chOff x="0" y="0"/>
          <a:chExt cx="0" cy="0"/>
        </a:xfrm>
      </p:grpSpPr>
      <p:sp>
        <p:nvSpPr>
          <p:cNvPr id="218" name="Google Shape;218;p22"/>
          <p:cNvSpPr txBox="1"/>
          <p:nvPr>
            <p:ph type="title"/>
          </p:nvPr>
        </p:nvSpPr>
        <p:spPr>
          <a:xfrm>
            <a:off x="729450" y="1322450"/>
            <a:ext cx="7010100" cy="350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1200"/>
              <a:t>Project objective</a:t>
            </a:r>
            <a:endParaRPr sz="1200"/>
          </a:p>
        </p:txBody>
      </p:sp>
      <p:sp>
        <p:nvSpPr>
          <p:cNvPr id="219" name="Google Shape;219;p22"/>
          <p:cNvSpPr txBox="1"/>
          <p:nvPr>
            <p:ph idx="4294967295" type="body"/>
          </p:nvPr>
        </p:nvSpPr>
        <p:spPr>
          <a:xfrm>
            <a:off x="729450" y="1749350"/>
            <a:ext cx="7010100" cy="26283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GB" sz="3000">
                <a:solidFill>
                  <a:srgbClr val="FFFFFF"/>
                </a:solidFill>
              </a:rPr>
              <a:t>Lorem ipsum dolor sit amet, consectetur adipiscing elit, sed do eiusmod tempor incididunt ut labore et dolore magna aliqua ipsum dolor sit amet.</a:t>
            </a:r>
            <a:endParaRPr sz="3000">
              <a:solidFill>
                <a:srgbClr val="FFFFFF"/>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sp>
        <p:nvSpPr>
          <p:cNvPr id="224" name="Google Shape;224;p23"/>
          <p:cNvSpPr txBox="1"/>
          <p:nvPr>
            <p:ph type="title"/>
          </p:nvPr>
        </p:nvSpPr>
        <p:spPr>
          <a:xfrm>
            <a:off x="729450" y="2056375"/>
            <a:ext cx="5203200" cy="15186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GB"/>
              <a:t>Understanding the market</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sp>
        <p:nvSpPr>
          <p:cNvPr id="229" name="Google Shape;229;p24"/>
          <p:cNvSpPr txBox="1"/>
          <p:nvPr>
            <p:ph type="title"/>
          </p:nvPr>
        </p:nvSpPr>
        <p:spPr>
          <a:xfrm>
            <a:off x="730725" y="1318650"/>
            <a:ext cx="3893400" cy="1034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Market trends</a:t>
            </a:r>
            <a:endParaRPr/>
          </a:p>
          <a:p>
            <a:pPr indent="0" lvl="0" marL="0" rtl="0" algn="l">
              <a:spcBef>
                <a:spcPts val="0"/>
              </a:spcBef>
              <a:spcAft>
                <a:spcPts val="0"/>
              </a:spcAft>
              <a:buNone/>
            </a:pPr>
            <a:r>
              <a:rPr b="0" lang="en-GB"/>
              <a:t>01</a:t>
            </a:r>
            <a:endParaRPr b="0"/>
          </a:p>
        </p:txBody>
      </p:sp>
      <p:sp>
        <p:nvSpPr>
          <p:cNvPr id="230" name="Google Shape;230;p24"/>
          <p:cNvSpPr txBox="1"/>
          <p:nvPr>
            <p:ph idx="1" type="body"/>
          </p:nvPr>
        </p:nvSpPr>
        <p:spPr>
          <a:xfrm>
            <a:off x="721225" y="2434125"/>
            <a:ext cx="3893400" cy="2089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1100"/>
              <a:t>Lorem ipsum dolor sit amet, consectetur adipiscing elit, sed do eiusmod tempor incididunt labore dolore magna aliqua. Lorem ipsum dolor sit amet, consectetur adipiscing elit.</a:t>
            </a:r>
            <a:endParaRPr sz="1100"/>
          </a:p>
          <a:p>
            <a:pPr indent="0" lvl="0" marL="0" rtl="0" algn="l">
              <a:spcBef>
                <a:spcPts val="1600"/>
              </a:spcBef>
              <a:spcAft>
                <a:spcPts val="0"/>
              </a:spcAft>
              <a:buNone/>
            </a:pPr>
            <a:r>
              <a:rPr b="1" lang="en-GB" sz="1100">
                <a:solidFill>
                  <a:schemeClr val="dk2"/>
                </a:solidFill>
              </a:rPr>
              <a:t>Client Implications:</a:t>
            </a:r>
            <a:endParaRPr b="1" sz="1100">
              <a:solidFill>
                <a:schemeClr val="dk2"/>
              </a:solidFill>
            </a:endParaRPr>
          </a:p>
          <a:p>
            <a:pPr indent="0" lvl="0" marL="0" rtl="0" algn="l">
              <a:spcBef>
                <a:spcPts val="0"/>
              </a:spcBef>
              <a:spcAft>
                <a:spcPts val="1600"/>
              </a:spcAft>
              <a:buNone/>
            </a:pPr>
            <a:r>
              <a:rPr lang="en-GB" sz="1100"/>
              <a:t>Consectetur adipiscing elit, sed do eiusmod tempor incididunt ut labore et dolore magna aliqua. Lorem ipsum dolor sit amet, consectetur adipiscing elit tempor incididunt ut labore et dolore magna aliqua.</a:t>
            </a:r>
            <a:endParaRPr sz="1100"/>
          </a:p>
        </p:txBody>
      </p:sp>
      <p:pic>
        <p:nvPicPr>
          <p:cNvPr descr="QuickTip.jpg" id="231" name="Google Shape;231;p24"/>
          <p:cNvPicPr preferRelativeResize="0"/>
          <p:nvPr/>
        </p:nvPicPr>
        <p:blipFill rotWithShape="1">
          <a:blip r:embed="rId3">
            <a:alphaModFix/>
          </a:blip>
          <a:srcRect b="-130" l="26259" r="26538" t="0"/>
          <a:stretch/>
        </p:blipFill>
        <p:spPr>
          <a:xfrm>
            <a:off x="5146750" y="1184600"/>
            <a:ext cx="1973633" cy="3262601"/>
          </a:xfrm>
          <a:prstGeom prst="rect">
            <a:avLst/>
          </a:prstGeom>
          <a:noFill/>
          <a:ln>
            <a:noFill/>
          </a:ln>
        </p:spPr>
      </p:pic>
      <p:grpSp>
        <p:nvGrpSpPr>
          <p:cNvPr id="232" name="Google Shape;232;p24"/>
          <p:cNvGrpSpPr/>
          <p:nvPr/>
        </p:nvGrpSpPr>
        <p:grpSpPr>
          <a:xfrm>
            <a:off x="5146750" y="3327825"/>
            <a:ext cx="1973700" cy="1119300"/>
            <a:chOff x="5146750" y="3327825"/>
            <a:chExt cx="1973700" cy="1119300"/>
          </a:xfrm>
        </p:grpSpPr>
        <p:sp>
          <p:nvSpPr>
            <p:cNvPr id="233" name="Google Shape;233;p24"/>
            <p:cNvSpPr/>
            <p:nvPr/>
          </p:nvSpPr>
          <p:spPr>
            <a:xfrm>
              <a:off x="5146750" y="3327825"/>
              <a:ext cx="1973700" cy="1119300"/>
            </a:xfrm>
            <a:prstGeom prst="rect">
              <a:avLst/>
            </a:prstGeom>
            <a:solidFill>
              <a:srgbClr val="008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234" name="Google Shape;234;p24"/>
            <p:cNvSpPr txBox="1"/>
            <p:nvPr/>
          </p:nvSpPr>
          <p:spPr>
            <a:xfrm>
              <a:off x="5281475" y="3430588"/>
              <a:ext cx="1479000" cy="758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sz="1200">
                  <a:solidFill>
                    <a:srgbClr val="FFFFFF"/>
                  </a:solidFill>
                </a:rPr>
                <a:t>QUICK TIP</a:t>
              </a:r>
              <a:endParaRPr b="1" sz="1200">
                <a:solidFill>
                  <a:srgbClr val="FFFFFF"/>
                </a:solidFill>
              </a:endParaRPr>
            </a:p>
            <a:p>
              <a:pPr indent="0" lvl="0" marL="0" rtl="0" algn="l">
                <a:lnSpc>
                  <a:spcPct val="115000"/>
                </a:lnSpc>
                <a:spcBef>
                  <a:spcPts val="0"/>
                </a:spcBef>
                <a:spcAft>
                  <a:spcPts val="0"/>
                </a:spcAft>
                <a:buNone/>
              </a:pPr>
              <a:r>
                <a:t/>
              </a:r>
              <a:endParaRPr sz="700">
                <a:solidFill>
                  <a:srgbClr val="FFFFFF"/>
                </a:solidFill>
              </a:endParaRPr>
            </a:p>
            <a:p>
              <a:pPr indent="0" lvl="0" marL="0" rtl="0" algn="l">
                <a:lnSpc>
                  <a:spcPct val="115000"/>
                </a:lnSpc>
                <a:spcBef>
                  <a:spcPts val="0"/>
                </a:spcBef>
                <a:spcAft>
                  <a:spcPts val="0"/>
                </a:spcAft>
                <a:buNone/>
              </a:pPr>
              <a:r>
                <a:rPr lang="en-GB" sz="700">
                  <a:solidFill>
                    <a:srgbClr val="D9F0FF"/>
                  </a:solidFill>
                </a:rPr>
                <a:t>Try right clicking on a photo and using "Replace Image" to show your own photo.</a:t>
              </a:r>
              <a:endParaRPr sz="700">
                <a:solidFill>
                  <a:srgbClr val="D9F0FF"/>
                </a:solidFill>
              </a:endParaRPr>
            </a:p>
          </p:txBody>
        </p:sp>
      </p:grpSp>
      <p:pic>
        <p:nvPicPr>
          <p:cNvPr descr="shutterstock_368732306.jpg" id="235" name="Google Shape;235;p24"/>
          <p:cNvPicPr preferRelativeResize="0"/>
          <p:nvPr/>
        </p:nvPicPr>
        <p:blipFill rotWithShape="1">
          <a:blip r:embed="rId4">
            <a:alphaModFix/>
          </a:blip>
          <a:srcRect b="0" l="29622" r="29622" t="4943"/>
          <a:stretch/>
        </p:blipFill>
        <p:spPr>
          <a:xfrm>
            <a:off x="7170362" y="1184600"/>
            <a:ext cx="1973638" cy="3262597"/>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sp>
        <p:nvSpPr>
          <p:cNvPr id="240" name="Google Shape;240;p25"/>
          <p:cNvSpPr txBox="1"/>
          <p:nvPr>
            <p:ph type="title"/>
          </p:nvPr>
        </p:nvSpPr>
        <p:spPr>
          <a:xfrm>
            <a:off x="730725" y="1318650"/>
            <a:ext cx="3893400" cy="1034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Market trends</a:t>
            </a:r>
            <a:endParaRPr/>
          </a:p>
          <a:p>
            <a:pPr indent="0" lvl="0" marL="0" rtl="0" algn="l">
              <a:spcBef>
                <a:spcPts val="0"/>
              </a:spcBef>
              <a:spcAft>
                <a:spcPts val="0"/>
              </a:spcAft>
              <a:buNone/>
            </a:pPr>
            <a:r>
              <a:rPr b="0" lang="en-GB"/>
              <a:t>02</a:t>
            </a:r>
            <a:endParaRPr b="0"/>
          </a:p>
        </p:txBody>
      </p:sp>
      <p:sp>
        <p:nvSpPr>
          <p:cNvPr id="241" name="Google Shape;241;p25"/>
          <p:cNvSpPr txBox="1"/>
          <p:nvPr>
            <p:ph idx="1" type="body"/>
          </p:nvPr>
        </p:nvSpPr>
        <p:spPr>
          <a:xfrm>
            <a:off x="721225" y="2434125"/>
            <a:ext cx="3893400" cy="2089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1100"/>
              <a:t>Lorem ipsum dolor sit amet, consectetur adipiscing elit, sed do eiusmod tempor incididunt labore dolore magna aliqua. Lorem ipsum dolor sit amet, consectetur adipiscing elit.</a:t>
            </a:r>
            <a:endParaRPr sz="1100"/>
          </a:p>
          <a:p>
            <a:pPr indent="0" lvl="0" marL="0" rtl="0" algn="l">
              <a:spcBef>
                <a:spcPts val="1600"/>
              </a:spcBef>
              <a:spcAft>
                <a:spcPts val="0"/>
              </a:spcAft>
              <a:buNone/>
            </a:pPr>
            <a:r>
              <a:rPr b="1" lang="en-GB" sz="1100">
                <a:solidFill>
                  <a:schemeClr val="dk2"/>
                </a:solidFill>
              </a:rPr>
              <a:t>Client Implications:</a:t>
            </a:r>
            <a:endParaRPr b="1" sz="1100">
              <a:solidFill>
                <a:schemeClr val="dk2"/>
              </a:solidFill>
            </a:endParaRPr>
          </a:p>
          <a:p>
            <a:pPr indent="0" lvl="0" marL="0" rtl="0" algn="l">
              <a:spcBef>
                <a:spcPts val="0"/>
              </a:spcBef>
              <a:spcAft>
                <a:spcPts val="1600"/>
              </a:spcAft>
              <a:buNone/>
            </a:pPr>
            <a:r>
              <a:rPr lang="en-GB" sz="1100"/>
              <a:t>Consectetur adipiscing elit, sed do eiusmod tempor incididunt ut labore et dolore magna aliqua. Lorem ipsum dolor sit amet, consectetur adipiscing elit tempor incididunt ut labore et dolore magna aliqua.</a:t>
            </a:r>
            <a:endParaRPr sz="1100"/>
          </a:p>
        </p:txBody>
      </p:sp>
      <p:pic>
        <p:nvPicPr>
          <p:cNvPr descr="shutterstock_199014602.jpg" id="242" name="Google Shape;242;p25"/>
          <p:cNvPicPr preferRelativeResize="0"/>
          <p:nvPr/>
        </p:nvPicPr>
        <p:blipFill rotWithShape="1">
          <a:blip r:embed="rId3">
            <a:alphaModFix/>
          </a:blip>
          <a:srcRect b="14901" l="27866" r="792" t="2591"/>
          <a:stretch/>
        </p:blipFill>
        <p:spPr>
          <a:xfrm>
            <a:off x="5146750" y="1184600"/>
            <a:ext cx="3997249" cy="3262599"/>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sp>
        <p:nvSpPr>
          <p:cNvPr id="247" name="Google Shape;247;p26"/>
          <p:cNvSpPr txBox="1"/>
          <p:nvPr>
            <p:ph type="title"/>
          </p:nvPr>
        </p:nvSpPr>
        <p:spPr>
          <a:xfrm>
            <a:off x="730000" y="1318650"/>
            <a:ext cx="2799900" cy="1034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solidFill>
                  <a:srgbClr val="000000"/>
                </a:solidFill>
              </a:rPr>
              <a:t>Trend analysis</a:t>
            </a:r>
            <a:endParaRPr/>
          </a:p>
        </p:txBody>
      </p:sp>
      <p:sp>
        <p:nvSpPr>
          <p:cNvPr id="248" name="Google Shape;248;p26"/>
          <p:cNvSpPr txBox="1"/>
          <p:nvPr>
            <p:ph idx="1" type="body"/>
          </p:nvPr>
        </p:nvSpPr>
        <p:spPr>
          <a:xfrm>
            <a:off x="3605300" y="1068650"/>
            <a:ext cx="4798200" cy="1034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GB" sz="1100"/>
              <a:t>Lorem ipsum dolor sit amet, consectetur adipiscing elit, sed do eiusmod tempor incididunt labore dolore magna aliqua. Lorem ipsum dolor sit amet, consectetur adipiscing elit. Lorem ipsum dolor</a:t>
            </a:r>
            <a:r>
              <a:rPr lang="en-GB" sz="1100"/>
              <a:t> sit amet, consectetur adipiscing elit, sed do eiusmod tempor incididunt labore dolore magna aliqua. Lorem ipsum dolor sit amet, consectetur adipiscing elit.</a:t>
            </a:r>
            <a:endParaRPr sz="1100"/>
          </a:p>
        </p:txBody>
      </p:sp>
      <p:grpSp>
        <p:nvGrpSpPr>
          <p:cNvPr id="249" name="Google Shape;249;p26"/>
          <p:cNvGrpSpPr/>
          <p:nvPr/>
        </p:nvGrpSpPr>
        <p:grpSpPr>
          <a:xfrm>
            <a:off x="507401" y="2561203"/>
            <a:ext cx="7694961" cy="2203868"/>
            <a:chOff x="507401" y="2561203"/>
            <a:chExt cx="7694961" cy="2203868"/>
          </a:xfrm>
        </p:grpSpPr>
        <p:grpSp>
          <p:nvGrpSpPr>
            <p:cNvPr id="250" name="Google Shape;250;p26"/>
            <p:cNvGrpSpPr/>
            <p:nvPr/>
          </p:nvGrpSpPr>
          <p:grpSpPr>
            <a:xfrm>
              <a:off x="936487" y="2597895"/>
              <a:ext cx="7265875" cy="1739171"/>
              <a:chOff x="872477" y="2521699"/>
              <a:chExt cx="7399058" cy="1739171"/>
            </a:xfrm>
          </p:grpSpPr>
          <p:sp>
            <p:nvSpPr>
              <p:cNvPr id="251" name="Google Shape;251;p26"/>
              <p:cNvSpPr/>
              <p:nvPr/>
            </p:nvSpPr>
            <p:spPr>
              <a:xfrm>
                <a:off x="872480" y="2521725"/>
                <a:ext cx="7394100" cy="17391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52" name="Google Shape;252;p26"/>
              <p:cNvGrpSpPr/>
              <p:nvPr/>
            </p:nvGrpSpPr>
            <p:grpSpPr>
              <a:xfrm>
                <a:off x="872477" y="2521699"/>
                <a:ext cx="7399058" cy="1739171"/>
                <a:chOff x="830400" y="2729250"/>
                <a:chExt cx="7399058" cy="1531500"/>
              </a:xfrm>
            </p:grpSpPr>
            <p:cxnSp>
              <p:nvCxnSpPr>
                <p:cNvPr id="253" name="Google Shape;253;p26"/>
                <p:cNvCxnSpPr/>
                <p:nvPr/>
              </p:nvCxnSpPr>
              <p:spPr>
                <a:xfrm>
                  <a:off x="835358" y="4098915"/>
                  <a:ext cx="7394100" cy="0"/>
                </a:xfrm>
                <a:prstGeom prst="straightConnector1">
                  <a:avLst/>
                </a:prstGeom>
                <a:noFill/>
                <a:ln cap="flat" cmpd="sng" w="9525">
                  <a:solidFill>
                    <a:srgbClr val="FFFFFF"/>
                  </a:solidFill>
                  <a:prstDash val="dot"/>
                  <a:round/>
                  <a:headEnd len="med" w="med" type="none"/>
                  <a:tailEnd len="med" w="med" type="none"/>
                </a:ln>
              </p:spPr>
            </p:cxnSp>
            <p:cxnSp>
              <p:nvCxnSpPr>
                <p:cNvPr id="254" name="Google Shape;254;p26"/>
                <p:cNvCxnSpPr/>
                <p:nvPr/>
              </p:nvCxnSpPr>
              <p:spPr>
                <a:xfrm>
                  <a:off x="835358" y="3946730"/>
                  <a:ext cx="7394100" cy="0"/>
                </a:xfrm>
                <a:prstGeom prst="straightConnector1">
                  <a:avLst/>
                </a:prstGeom>
                <a:noFill/>
                <a:ln cap="flat" cmpd="sng" w="9525">
                  <a:solidFill>
                    <a:srgbClr val="FFFFFF"/>
                  </a:solidFill>
                  <a:prstDash val="dot"/>
                  <a:round/>
                  <a:headEnd len="med" w="med" type="none"/>
                  <a:tailEnd len="med" w="med" type="none"/>
                </a:ln>
              </p:spPr>
            </p:cxnSp>
            <p:cxnSp>
              <p:nvCxnSpPr>
                <p:cNvPr id="255" name="Google Shape;255;p26"/>
                <p:cNvCxnSpPr/>
                <p:nvPr/>
              </p:nvCxnSpPr>
              <p:spPr>
                <a:xfrm>
                  <a:off x="830400" y="4258271"/>
                  <a:ext cx="7394100" cy="0"/>
                </a:xfrm>
                <a:prstGeom prst="straightConnector1">
                  <a:avLst/>
                </a:prstGeom>
                <a:noFill/>
                <a:ln cap="flat" cmpd="sng" w="9525">
                  <a:solidFill>
                    <a:srgbClr val="FFFFFF"/>
                  </a:solidFill>
                  <a:prstDash val="solid"/>
                  <a:round/>
                  <a:headEnd len="med" w="med" type="none"/>
                  <a:tailEnd len="med" w="med" type="none"/>
                </a:ln>
              </p:spPr>
            </p:cxnSp>
            <p:cxnSp>
              <p:nvCxnSpPr>
                <p:cNvPr id="256" name="Google Shape;256;p26"/>
                <p:cNvCxnSpPr/>
                <p:nvPr/>
              </p:nvCxnSpPr>
              <p:spPr>
                <a:xfrm rot="10800000">
                  <a:off x="830400" y="2729250"/>
                  <a:ext cx="0" cy="1531500"/>
                </a:xfrm>
                <a:prstGeom prst="straightConnector1">
                  <a:avLst/>
                </a:prstGeom>
                <a:noFill/>
                <a:ln cap="flat" cmpd="sng" w="9525">
                  <a:solidFill>
                    <a:srgbClr val="FFFFFF"/>
                  </a:solidFill>
                  <a:prstDash val="solid"/>
                  <a:round/>
                  <a:headEnd len="med" w="med" type="none"/>
                  <a:tailEnd len="med" w="med" type="none"/>
                </a:ln>
              </p:spPr>
            </p:cxnSp>
            <p:cxnSp>
              <p:nvCxnSpPr>
                <p:cNvPr id="257" name="Google Shape;257;p26"/>
                <p:cNvCxnSpPr/>
                <p:nvPr/>
              </p:nvCxnSpPr>
              <p:spPr>
                <a:xfrm rot="10800000">
                  <a:off x="1446566" y="2729250"/>
                  <a:ext cx="0" cy="1531500"/>
                </a:xfrm>
                <a:prstGeom prst="straightConnector1">
                  <a:avLst/>
                </a:prstGeom>
                <a:noFill/>
                <a:ln cap="flat" cmpd="sng" w="9525">
                  <a:solidFill>
                    <a:srgbClr val="FFFFFF"/>
                  </a:solidFill>
                  <a:prstDash val="solid"/>
                  <a:round/>
                  <a:headEnd len="med" w="med" type="none"/>
                  <a:tailEnd len="med" w="med" type="none"/>
                </a:ln>
              </p:spPr>
            </p:cxnSp>
            <p:cxnSp>
              <p:nvCxnSpPr>
                <p:cNvPr id="258" name="Google Shape;258;p26"/>
                <p:cNvCxnSpPr/>
                <p:nvPr/>
              </p:nvCxnSpPr>
              <p:spPr>
                <a:xfrm rot="10800000">
                  <a:off x="4527396" y="2729250"/>
                  <a:ext cx="0" cy="1531500"/>
                </a:xfrm>
                <a:prstGeom prst="straightConnector1">
                  <a:avLst/>
                </a:prstGeom>
                <a:noFill/>
                <a:ln cap="flat" cmpd="sng" w="9525">
                  <a:solidFill>
                    <a:srgbClr val="FFFFFF"/>
                  </a:solidFill>
                  <a:prstDash val="solid"/>
                  <a:round/>
                  <a:headEnd len="med" w="med" type="none"/>
                  <a:tailEnd len="med" w="med" type="none"/>
                </a:ln>
              </p:spPr>
            </p:cxnSp>
            <p:cxnSp>
              <p:nvCxnSpPr>
                <p:cNvPr id="259" name="Google Shape;259;p26"/>
                <p:cNvCxnSpPr/>
                <p:nvPr/>
              </p:nvCxnSpPr>
              <p:spPr>
                <a:xfrm rot="10800000">
                  <a:off x="5143562" y="2729250"/>
                  <a:ext cx="0" cy="1531500"/>
                </a:xfrm>
                <a:prstGeom prst="straightConnector1">
                  <a:avLst/>
                </a:prstGeom>
                <a:noFill/>
                <a:ln cap="flat" cmpd="sng" w="9525">
                  <a:solidFill>
                    <a:srgbClr val="FFFFFF"/>
                  </a:solidFill>
                  <a:prstDash val="solid"/>
                  <a:round/>
                  <a:headEnd len="med" w="med" type="none"/>
                  <a:tailEnd len="med" w="med" type="none"/>
                </a:ln>
              </p:spPr>
            </p:cxnSp>
            <p:cxnSp>
              <p:nvCxnSpPr>
                <p:cNvPr id="260" name="Google Shape;260;p26"/>
                <p:cNvCxnSpPr/>
                <p:nvPr/>
              </p:nvCxnSpPr>
              <p:spPr>
                <a:xfrm rot="10800000">
                  <a:off x="5759728" y="2729250"/>
                  <a:ext cx="0" cy="1531500"/>
                </a:xfrm>
                <a:prstGeom prst="straightConnector1">
                  <a:avLst/>
                </a:prstGeom>
                <a:noFill/>
                <a:ln cap="flat" cmpd="sng" w="9525">
                  <a:solidFill>
                    <a:srgbClr val="FFFFFF"/>
                  </a:solidFill>
                  <a:prstDash val="solid"/>
                  <a:round/>
                  <a:headEnd len="med" w="med" type="none"/>
                  <a:tailEnd len="med" w="med" type="none"/>
                </a:ln>
              </p:spPr>
            </p:cxnSp>
            <p:cxnSp>
              <p:nvCxnSpPr>
                <p:cNvPr id="261" name="Google Shape;261;p26"/>
                <p:cNvCxnSpPr/>
                <p:nvPr/>
              </p:nvCxnSpPr>
              <p:spPr>
                <a:xfrm rot="10800000">
                  <a:off x="6375894" y="2729250"/>
                  <a:ext cx="0" cy="1531500"/>
                </a:xfrm>
                <a:prstGeom prst="straightConnector1">
                  <a:avLst/>
                </a:prstGeom>
                <a:noFill/>
                <a:ln cap="flat" cmpd="sng" w="9525">
                  <a:solidFill>
                    <a:srgbClr val="FFFFFF"/>
                  </a:solidFill>
                  <a:prstDash val="solid"/>
                  <a:round/>
                  <a:headEnd len="med" w="med" type="none"/>
                  <a:tailEnd len="med" w="med" type="none"/>
                </a:ln>
              </p:spPr>
            </p:cxnSp>
            <p:cxnSp>
              <p:nvCxnSpPr>
                <p:cNvPr id="262" name="Google Shape;262;p26"/>
                <p:cNvCxnSpPr/>
                <p:nvPr/>
              </p:nvCxnSpPr>
              <p:spPr>
                <a:xfrm rot="10800000">
                  <a:off x="8221064" y="2729250"/>
                  <a:ext cx="0" cy="1531500"/>
                </a:xfrm>
                <a:prstGeom prst="straightConnector1">
                  <a:avLst/>
                </a:prstGeom>
                <a:noFill/>
                <a:ln cap="flat" cmpd="sng" w="9525">
                  <a:solidFill>
                    <a:srgbClr val="FFFFFF"/>
                  </a:solidFill>
                  <a:prstDash val="solid"/>
                  <a:round/>
                  <a:headEnd len="med" w="med" type="none"/>
                  <a:tailEnd len="med" w="med" type="none"/>
                </a:ln>
              </p:spPr>
            </p:cxnSp>
            <p:cxnSp>
              <p:nvCxnSpPr>
                <p:cNvPr id="263" name="Google Shape;263;p26"/>
                <p:cNvCxnSpPr/>
                <p:nvPr/>
              </p:nvCxnSpPr>
              <p:spPr>
                <a:xfrm rot="10800000">
                  <a:off x="2062732" y="2729250"/>
                  <a:ext cx="0" cy="1531500"/>
                </a:xfrm>
                <a:prstGeom prst="straightConnector1">
                  <a:avLst/>
                </a:prstGeom>
                <a:noFill/>
                <a:ln cap="flat" cmpd="sng" w="9525">
                  <a:solidFill>
                    <a:srgbClr val="FFFFFF"/>
                  </a:solidFill>
                  <a:prstDash val="solid"/>
                  <a:round/>
                  <a:headEnd len="med" w="med" type="none"/>
                  <a:tailEnd len="med" w="med" type="none"/>
                </a:ln>
              </p:spPr>
            </p:cxnSp>
            <p:cxnSp>
              <p:nvCxnSpPr>
                <p:cNvPr id="264" name="Google Shape;264;p26"/>
                <p:cNvCxnSpPr/>
                <p:nvPr/>
              </p:nvCxnSpPr>
              <p:spPr>
                <a:xfrm rot="10800000">
                  <a:off x="2678898" y="2729250"/>
                  <a:ext cx="0" cy="1531500"/>
                </a:xfrm>
                <a:prstGeom prst="straightConnector1">
                  <a:avLst/>
                </a:prstGeom>
                <a:noFill/>
                <a:ln cap="flat" cmpd="sng" w="9525">
                  <a:solidFill>
                    <a:srgbClr val="FFFFFF"/>
                  </a:solidFill>
                  <a:prstDash val="solid"/>
                  <a:round/>
                  <a:headEnd len="med" w="med" type="none"/>
                  <a:tailEnd len="med" w="med" type="none"/>
                </a:ln>
              </p:spPr>
            </p:cxnSp>
            <p:cxnSp>
              <p:nvCxnSpPr>
                <p:cNvPr id="265" name="Google Shape;265;p26"/>
                <p:cNvCxnSpPr/>
                <p:nvPr/>
              </p:nvCxnSpPr>
              <p:spPr>
                <a:xfrm rot="10800000">
                  <a:off x="3295064" y="2729250"/>
                  <a:ext cx="0" cy="1531500"/>
                </a:xfrm>
                <a:prstGeom prst="straightConnector1">
                  <a:avLst/>
                </a:prstGeom>
                <a:noFill/>
                <a:ln cap="flat" cmpd="sng" w="9525">
                  <a:solidFill>
                    <a:srgbClr val="FFFFFF"/>
                  </a:solidFill>
                  <a:prstDash val="solid"/>
                  <a:round/>
                  <a:headEnd len="med" w="med" type="none"/>
                  <a:tailEnd len="med" w="med" type="none"/>
                </a:ln>
              </p:spPr>
            </p:cxnSp>
            <p:cxnSp>
              <p:nvCxnSpPr>
                <p:cNvPr id="266" name="Google Shape;266;p26"/>
                <p:cNvCxnSpPr/>
                <p:nvPr/>
              </p:nvCxnSpPr>
              <p:spPr>
                <a:xfrm rot="10800000">
                  <a:off x="3911230" y="2729250"/>
                  <a:ext cx="0" cy="1531500"/>
                </a:xfrm>
                <a:prstGeom prst="straightConnector1">
                  <a:avLst/>
                </a:prstGeom>
                <a:noFill/>
                <a:ln cap="flat" cmpd="sng" w="9525">
                  <a:solidFill>
                    <a:srgbClr val="FFFFFF"/>
                  </a:solidFill>
                  <a:prstDash val="solid"/>
                  <a:round/>
                  <a:headEnd len="med" w="med" type="none"/>
                  <a:tailEnd len="med" w="med" type="none"/>
                </a:ln>
              </p:spPr>
            </p:cxnSp>
            <p:cxnSp>
              <p:nvCxnSpPr>
                <p:cNvPr id="267" name="Google Shape;267;p26"/>
                <p:cNvCxnSpPr/>
                <p:nvPr/>
              </p:nvCxnSpPr>
              <p:spPr>
                <a:xfrm rot="10800000">
                  <a:off x="6992060" y="2729250"/>
                  <a:ext cx="0" cy="1531500"/>
                </a:xfrm>
                <a:prstGeom prst="straightConnector1">
                  <a:avLst/>
                </a:prstGeom>
                <a:noFill/>
                <a:ln cap="flat" cmpd="sng" w="9525">
                  <a:solidFill>
                    <a:srgbClr val="FFFFFF"/>
                  </a:solidFill>
                  <a:prstDash val="solid"/>
                  <a:round/>
                  <a:headEnd len="med" w="med" type="none"/>
                  <a:tailEnd len="med" w="med" type="none"/>
                </a:ln>
              </p:spPr>
            </p:cxnSp>
            <p:cxnSp>
              <p:nvCxnSpPr>
                <p:cNvPr id="268" name="Google Shape;268;p26"/>
                <p:cNvCxnSpPr/>
                <p:nvPr/>
              </p:nvCxnSpPr>
              <p:spPr>
                <a:xfrm rot="10800000">
                  <a:off x="7608226" y="2729250"/>
                  <a:ext cx="0" cy="1531500"/>
                </a:xfrm>
                <a:prstGeom prst="straightConnector1">
                  <a:avLst/>
                </a:prstGeom>
                <a:noFill/>
                <a:ln cap="flat" cmpd="sng" w="9525">
                  <a:solidFill>
                    <a:srgbClr val="FFFFFF"/>
                  </a:solidFill>
                  <a:prstDash val="solid"/>
                  <a:round/>
                  <a:headEnd len="med" w="med" type="none"/>
                  <a:tailEnd len="med" w="med" type="none"/>
                </a:ln>
              </p:spPr>
            </p:cxnSp>
            <p:cxnSp>
              <p:nvCxnSpPr>
                <p:cNvPr id="269" name="Google Shape;269;p26"/>
                <p:cNvCxnSpPr/>
                <p:nvPr/>
              </p:nvCxnSpPr>
              <p:spPr>
                <a:xfrm>
                  <a:off x="835358" y="3794545"/>
                  <a:ext cx="7394100" cy="0"/>
                </a:xfrm>
                <a:prstGeom prst="straightConnector1">
                  <a:avLst/>
                </a:prstGeom>
                <a:noFill/>
                <a:ln cap="flat" cmpd="sng" w="9525">
                  <a:solidFill>
                    <a:srgbClr val="FFFFFF"/>
                  </a:solidFill>
                  <a:prstDash val="dot"/>
                  <a:round/>
                  <a:headEnd len="med" w="med" type="none"/>
                  <a:tailEnd len="med" w="med" type="none"/>
                </a:ln>
              </p:spPr>
            </p:cxnSp>
            <p:cxnSp>
              <p:nvCxnSpPr>
                <p:cNvPr id="270" name="Google Shape;270;p26"/>
                <p:cNvCxnSpPr/>
                <p:nvPr/>
              </p:nvCxnSpPr>
              <p:spPr>
                <a:xfrm>
                  <a:off x="835358" y="3642360"/>
                  <a:ext cx="7394100" cy="0"/>
                </a:xfrm>
                <a:prstGeom prst="straightConnector1">
                  <a:avLst/>
                </a:prstGeom>
                <a:noFill/>
                <a:ln cap="flat" cmpd="sng" w="9525">
                  <a:solidFill>
                    <a:srgbClr val="FFFFFF"/>
                  </a:solidFill>
                  <a:prstDash val="dot"/>
                  <a:round/>
                  <a:headEnd len="med" w="med" type="none"/>
                  <a:tailEnd len="med" w="med" type="none"/>
                </a:ln>
              </p:spPr>
            </p:cxnSp>
            <p:cxnSp>
              <p:nvCxnSpPr>
                <p:cNvPr id="271" name="Google Shape;271;p26"/>
                <p:cNvCxnSpPr/>
                <p:nvPr/>
              </p:nvCxnSpPr>
              <p:spPr>
                <a:xfrm>
                  <a:off x="835358" y="3490175"/>
                  <a:ext cx="7394100" cy="0"/>
                </a:xfrm>
                <a:prstGeom prst="straightConnector1">
                  <a:avLst/>
                </a:prstGeom>
                <a:noFill/>
                <a:ln cap="flat" cmpd="sng" w="9525">
                  <a:solidFill>
                    <a:srgbClr val="FFFFFF"/>
                  </a:solidFill>
                  <a:prstDash val="dot"/>
                  <a:round/>
                  <a:headEnd len="med" w="med" type="none"/>
                  <a:tailEnd len="med" w="med" type="none"/>
                </a:ln>
              </p:spPr>
            </p:cxnSp>
            <p:cxnSp>
              <p:nvCxnSpPr>
                <p:cNvPr id="272" name="Google Shape;272;p26"/>
                <p:cNvCxnSpPr/>
                <p:nvPr/>
              </p:nvCxnSpPr>
              <p:spPr>
                <a:xfrm>
                  <a:off x="835358" y="3337990"/>
                  <a:ext cx="7394100" cy="0"/>
                </a:xfrm>
                <a:prstGeom prst="straightConnector1">
                  <a:avLst/>
                </a:prstGeom>
                <a:noFill/>
                <a:ln cap="flat" cmpd="sng" w="9525">
                  <a:solidFill>
                    <a:srgbClr val="FFFFFF"/>
                  </a:solidFill>
                  <a:prstDash val="dot"/>
                  <a:round/>
                  <a:headEnd len="med" w="med" type="none"/>
                  <a:tailEnd len="med" w="med" type="none"/>
                </a:ln>
              </p:spPr>
            </p:cxnSp>
            <p:cxnSp>
              <p:nvCxnSpPr>
                <p:cNvPr id="273" name="Google Shape;273;p26"/>
                <p:cNvCxnSpPr/>
                <p:nvPr/>
              </p:nvCxnSpPr>
              <p:spPr>
                <a:xfrm>
                  <a:off x="835358" y="3185805"/>
                  <a:ext cx="7394100" cy="0"/>
                </a:xfrm>
                <a:prstGeom prst="straightConnector1">
                  <a:avLst/>
                </a:prstGeom>
                <a:noFill/>
                <a:ln cap="flat" cmpd="sng" w="9525">
                  <a:solidFill>
                    <a:srgbClr val="FFFFFF"/>
                  </a:solidFill>
                  <a:prstDash val="dot"/>
                  <a:round/>
                  <a:headEnd len="med" w="med" type="none"/>
                  <a:tailEnd len="med" w="med" type="none"/>
                </a:ln>
              </p:spPr>
            </p:cxnSp>
            <p:cxnSp>
              <p:nvCxnSpPr>
                <p:cNvPr id="274" name="Google Shape;274;p26"/>
                <p:cNvCxnSpPr/>
                <p:nvPr/>
              </p:nvCxnSpPr>
              <p:spPr>
                <a:xfrm>
                  <a:off x="835358" y="3033620"/>
                  <a:ext cx="7394100" cy="0"/>
                </a:xfrm>
                <a:prstGeom prst="straightConnector1">
                  <a:avLst/>
                </a:prstGeom>
                <a:noFill/>
                <a:ln cap="flat" cmpd="sng" w="9525">
                  <a:solidFill>
                    <a:srgbClr val="FFFFFF"/>
                  </a:solidFill>
                  <a:prstDash val="dot"/>
                  <a:round/>
                  <a:headEnd len="med" w="med" type="none"/>
                  <a:tailEnd len="med" w="med" type="none"/>
                </a:ln>
              </p:spPr>
            </p:cxnSp>
            <p:cxnSp>
              <p:nvCxnSpPr>
                <p:cNvPr id="275" name="Google Shape;275;p26"/>
                <p:cNvCxnSpPr/>
                <p:nvPr/>
              </p:nvCxnSpPr>
              <p:spPr>
                <a:xfrm>
                  <a:off x="835358" y="2881435"/>
                  <a:ext cx="7394100" cy="0"/>
                </a:xfrm>
                <a:prstGeom prst="straightConnector1">
                  <a:avLst/>
                </a:prstGeom>
                <a:noFill/>
                <a:ln cap="flat" cmpd="sng" w="9525">
                  <a:solidFill>
                    <a:srgbClr val="FFFFFF"/>
                  </a:solidFill>
                  <a:prstDash val="dot"/>
                  <a:round/>
                  <a:headEnd len="med" w="med" type="none"/>
                  <a:tailEnd len="med" w="med" type="none"/>
                </a:ln>
              </p:spPr>
            </p:cxnSp>
            <p:cxnSp>
              <p:nvCxnSpPr>
                <p:cNvPr id="276" name="Google Shape;276;p26"/>
                <p:cNvCxnSpPr/>
                <p:nvPr/>
              </p:nvCxnSpPr>
              <p:spPr>
                <a:xfrm>
                  <a:off x="830400" y="2729250"/>
                  <a:ext cx="7394100" cy="0"/>
                </a:xfrm>
                <a:prstGeom prst="straightConnector1">
                  <a:avLst/>
                </a:prstGeom>
                <a:noFill/>
                <a:ln cap="flat" cmpd="sng" w="9525">
                  <a:solidFill>
                    <a:srgbClr val="FFFFFF"/>
                  </a:solidFill>
                  <a:prstDash val="solid"/>
                  <a:round/>
                  <a:headEnd len="med" w="med" type="none"/>
                  <a:tailEnd len="med" w="med" type="none"/>
                </a:ln>
              </p:spPr>
            </p:cxnSp>
          </p:grpSp>
        </p:grpSp>
        <p:sp>
          <p:nvSpPr>
            <p:cNvPr id="277" name="Google Shape;277;p26"/>
            <p:cNvSpPr txBox="1"/>
            <p:nvPr/>
          </p:nvSpPr>
          <p:spPr>
            <a:xfrm>
              <a:off x="1064592" y="4390853"/>
              <a:ext cx="358500" cy="2517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1600"/>
                </a:spcAft>
                <a:buClr>
                  <a:srgbClr val="000000"/>
                </a:buClr>
                <a:buSzPts val="1100"/>
                <a:buFont typeface="Arial"/>
                <a:buNone/>
              </a:pPr>
              <a:r>
                <a:rPr lang="en-GB" sz="700">
                  <a:solidFill>
                    <a:srgbClr val="666666"/>
                  </a:solidFill>
                  <a:latin typeface="Lato"/>
                  <a:ea typeface="Lato"/>
                  <a:cs typeface="Lato"/>
                  <a:sym typeface="Lato"/>
                </a:rPr>
                <a:t>Jan</a:t>
              </a:r>
              <a:endParaRPr sz="700">
                <a:solidFill>
                  <a:srgbClr val="666666"/>
                </a:solidFill>
                <a:latin typeface="Lato"/>
                <a:ea typeface="Lato"/>
                <a:cs typeface="Lato"/>
                <a:sym typeface="Lato"/>
              </a:endParaRPr>
            </a:p>
          </p:txBody>
        </p:sp>
        <p:sp>
          <p:nvSpPr>
            <p:cNvPr id="278" name="Google Shape;278;p26"/>
            <p:cNvSpPr txBox="1"/>
            <p:nvPr/>
          </p:nvSpPr>
          <p:spPr>
            <a:xfrm>
              <a:off x="1681438" y="4390855"/>
              <a:ext cx="358500" cy="2517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1600"/>
                </a:spcAft>
                <a:buClr>
                  <a:srgbClr val="000000"/>
                </a:buClr>
                <a:buSzPts val="1100"/>
                <a:buFont typeface="Arial"/>
                <a:buNone/>
              </a:pPr>
              <a:r>
                <a:rPr lang="en-GB" sz="700">
                  <a:solidFill>
                    <a:srgbClr val="666666"/>
                  </a:solidFill>
                  <a:latin typeface="Lato"/>
                  <a:ea typeface="Lato"/>
                  <a:cs typeface="Lato"/>
                  <a:sym typeface="Lato"/>
                </a:rPr>
                <a:t>Feb</a:t>
              </a:r>
              <a:endParaRPr sz="700">
                <a:solidFill>
                  <a:srgbClr val="666666"/>
                </a:solidFill>
                <a:latin typeface="Lato"/>
                <a:ea typeface="Lato"/>
                <a:cs typeface="Lato"/>
                <a:sym typeface="Lato"/>
              </a:endParaRPr>
            </a:p>
          </p:txBody>
        </p:sp>
        <p:sp>
          <p:nvSpPr>
            <p:cNvPr id="279" name="Google Shape;279;p26"/>
            <p:cNvSpPr txBox="1"/>
            <p:nvPr/>
          </p:nvSpPr>
          <p:spPr>
            <a:xfrm>
              <a:off x="2278946" y="4390853"/>
              <a:ext cx="358500" cy="2517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1600"/>
                </a:spcAft>
                <a:buClr>
                  <a:srgbClr val="000000"/>
                </a:buClr>
                <a:buSzPts val="1100"/>
                <a:buFont typeface="Arial"/>
                <a:buNone/>
              </a:pPr>
              <a:r>
                <a:rPr lang="en-GB" sz="700">
                  <a:solidFill>
                    <a:srgbClr val="666666"/>
                  </a:solidFill>
                  <a:latin typeface="Lato"/>
                  <a:ea typeface="Lato"/>
                  <a:cs typeface="Lato"/>
                  <a:sym typeface="Lato"/>
                </a:rPr>
                <a:t>Mar</a:t>
              </a:r>
              <a:endParaRPr sz="700">
                <a:solidFill>
                  <a:srgbClr val="666666"/>
                </a:solidFill>
                <a:latin typeface="Lato"/>
                <a:ea typeface="Lato"/>
                <a:cs typeface="Lato"/>
                <a:sym typeface="Lato"/>
              </a:endParaRPr>
            </a:p>
          </p:txBody>
        </p:sp>
        <p:sp>
          <p:nvSpPr>
            <p:cNvPr id="280" name="Google Shape;280;p26"/>
            <p:cNvSpPr txBox="1"/>
            <p:nvPr/>
          </p:nvSpPr>
          <p:spPr>
            <a:xfrm>
              <a:off x="2886433" y="4390853"/>
              <a:ext cx="358500" cy="2517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1600"/>
                </a:spcAft>
                <a:buClr>
                  <a:srgbClr val="000000"/>
                </a:buClr>
                <a:buSzPts val="1100"/>
                <a:buFont typeface="Arial"/>
                <a:buNone/>
              </a:pPr>
              <a:r>
                <a:rPr lang="en-GB" sz="700">
                  <a:solidFill>
                    <a:srgbClr val="666666"/>
                  </a:solidFill>
                  <a:latin typeface="Lato"/>
                  <a:ea typeface="Lato"/>
                  <a:cs typeface="Lato"/>
                  <a:sym typeface="Lato"/>
                </a:rPr>
                <a:t>Apr</a:t>
              </a:r>
              <a:endParaRPr sz="700">
                <a:solidFill>
                  <a:srgbClr val="666666"/>
                </a:solidFill>
                <a:latin typeface="Lato"/>
                <a:ea typeface="Lato"/>
                <a:cs typeface="Lato"/>
                <a:sym typeface="Lato"/>
              </a:endParaRPr>
            </a:p>
          </p:txBody>
        </p:sp>
        <p:sp>
          <p:nvSpPr>
            <p:cNvPr id="281" name="Google Shape;281;p26"/>
            <p:cNvSpPr txBox="1"/>
            <p:nvPr/>
          </p:nvSpPr>
          <p:spPr>
            <a:xfrm>
              <a:off x="3485495" y="4390853"/>
              <a:ext cx="358500" cy="2517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1600"/>
                </a:spcAft>
                <a:buClr>
                  <a:srgbClr val="000000"/>
                </a:buClr>
                <a:buSzPts val="1100"/>
                <a:buFont typeface="Arial"/>
                <a:buNone/>
              </a:pPr>
              <a:r>
                <a:rPr lang="en-GB" sz="700">
                  <a:solidFill>
                    <a:srgbClr val="666666"/>
                  </a:solidFill>
                  <a:latin typeface="Lato"/>
                  <a:ea typeface="Lato"/>
                  <a:cs typeface="Lato"/>
                  <a:sym typeface="Lato"/>
                </a:rPr>
                <a:t>May</a:t>
              </a:r>
              <a:endParaRPr sz="700">
                <a:solidFill>
                  <a:srgbClr val="666666"/>
                </a:solidFill>
                <a:latin typeface="Lato"/>
                <a:ea typeface="Lato"/>
                <a:cs typeface="Lato"/>
                <a:sym typeface="Lato"/>
              </a:endParaRPr>
            </a:p>
          </p:txBody>
        </p:sp>
        <p:sp>
          <p:nvSpPr>
            <p:cNvPr id="282" name="Google Shape;282;p26"/>
            <p:cNvSpPr txBox="1"/>
            <p:nvPr/>
          </p:nvSpPr>
          <p:spPr>
            <a:xfrm>
              <a:off x="4092693" y="4390853"/>
              <a:ext cx="358500" cy="2517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1600"/>
                </a:spcAft>
                <a:buClr>
                  <a:srgbClr val="000000"/>
                </a:buClr>
                <a:buSzPts val="1100"/>
                <a:buFont typeface="Arial"/>
                <a:buNone/>
              </a:pPr>
              <a:r>
                <a:rPr lang="en-GB" sz="700">
                  <a:solidFill>
                    <a:srgbClr val="666666"/>
                  </a:solidFill>
                  <a:latin typeface="Lato"/>
                  <a:ea typeface="Lato"/>
                  <a:cs typeface="Lato"/>
                  <a:sym typeface="Lato"/>
                </a:rPr>
                <a:t>Jun</a:t>
              </a:r>
              <a:endParaRPr sz="700">
                <a:solidFill>
                  <a:srgbClr val="666666"/>
                </a:solidFill>
                <a:latin typeface="Lato"/>
                <a:ea typeface="Lato"/>
                <a:cs typeface="Lato"/>
                <a:sym typeface="Lato"/>
              </a:endParaRPr>
            </a:p>
          </p:txBody>
        </p:sp>
        <p:sp>
          <p:nvSpPr>
            <p:cNvPr id="283" name="Google Shape;283;p26"/>
            <p:cNvSpPr txBox="1"/>
            <p:nvPr/>
          </p:nvSpPr>
          <p:spPr>
            <a:xfrm>
              <a:off x="4698726" y="4390853"/>
              <a:ext cx="358500" cy="2517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1600"/>
                </a:spcAft>
                <a:buClr>
                  <a:srgbClr val="000000"/>
                </a:buClr>
                <a:buSzPts val="1100"/>
                <a:buFont typeface="Arial"/>
                <a:buNone/>
              </a:pPr>
              <a:r>
                <a:rPr lang="en-GB" sz="700">
                  <a:solidFill>
                    <a:srgbClr val="666666"/>
                  </a:solidFill>
                  <a:latin typeface="Lato"/>
                  <a:ea typeface="Lato"/>
                  <a:cs typeface="Lato"/>
                  <a:sym typeface="Lato"/>
                </a:rPr>
                <a:t>Jul</a:t>
              </a:r>
              <a:endParaRPr sz="700">
                <a:solidFill>
                  <a:srgbClr val="666666"/>
                </a:solidFill>
                <a:latin typeface="Lato"/>
                <a:ea typeface="Lato"/>
                <a:cs typeface="Lato"/>
                <a:sym typeface="Lato"/>
              </a:endParaRPr>
            </a:p>
          </p:txBody>
        </p:sp>
        <p:sp>
          <p:nvSpPr>
            <p:cNvPr id="284" name="Google Shape;284;p26"/>
            <p:cNvSpPr txBox="1"/>
            <p:nvPr/>
          </p:nvSpPr>
          <p:spPr>
            <a:xfrm>
              <a:off x="5300952" y="4390853"/>
              <a:ext cx="358500" cy="2517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1600"/>
                </a:spcAft>
                <a:buClr>
                  <a:srgbClr val="000000"/>
                </a:buClr>
                <a:buSzPts val="1100"/>
                <a:buFont typeface="Arial"/>
                <a:buNone/>
              </a:pPr>
              <a:r>
                <a:rPr lang="en-GB" sz="700">
                  <a:solidFill>
                    <a:srgbClr val="666666"/>
                  </a:solidFill>
                  <a:latin typeface="Lato"/>
                  <a:ea typeface="Lato"/>
                  <a:cs typeface="Lato"/>
                  <a:sym typeface="Lato"/>
                </a:rPr>
                <a:t>Aug</a:t>
              </a:r>
              <a:endParaRPr sz="700">
                <a:solidFill>
                  <a:srgbClr val="666666"/>
                </a:solidFill>
                <a:latin typeface="Lato"/>
                <a:ea typeface="Lato"/>
                <a:cs typeface="Lato"/>
                <a:sym typeface="Lato"/>
              </a:endParaRPr>
            </a:p>
          </p:txBody>
        </p:sp>
        <p:sp>
          <p:nvSpPr>
            <p:cNvPr id="285" name="Google Shape;285;p26"/>
            <p:cNvSpPr txBox="1"/>
            <p:nvPr/>
          </p:nvSpPr>
          <p:spPr>
            <a:xfrm>
              <a:off x="5908336" y="4390853"/>
              <a:ext cx="358500" cy="2517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1600"/>
                </a:spcAft>
                <a:buClr>
                  <a:srgbClr val="000000"/>
                </a:buClr>
                <a:buSzPts val="1100"/>
                <a:buFont typeface="Arial"/>
                <a:buNone/>
              </a:pPr>
              <a:r>
                <a:rPr lang="en-GB" sz="700">
                  <a:solidFill>
                    <a:srgbClr val="666666"/>
                  </a:solidFill>
                  <a:latin typeface="Lato"/>
                  <a:ea typeface="Lato"/>
                  <a:cs typeface="Lato"/>
                  <a:sym typeface="Lato"/>
                </a:rPr>
                <a:t>Sep</a:t>
              </a:r>
              <a:endParaRPr sz="700">
                <a:solidFill>
                  <a:srgbClr val="666666"/>
                </a:solidFill>
                <a:latin typeface="Lato"/>
                <a:ea typeface="Lato"/>
                <a:cs typeface="Lato"/>
                <a:sym typeface="Lato"/>
              </a:endParaRPr>
            </a:p>
          </p:txBody>
        </p:sp>
        <p:sp>
          <p:nvSpPr>
            <p:cNvPr id="286" name="Google Shape;286;p26"/>
            <p:cNvSpPr txBox="1"/>
            <p:nvPr/>
          </p:nvSpPr>
          <p:spPr>
            <a:xfrm>
              <a:off x="6512473" y="4390853"/>
              <a:ext cx="358500" cy="2517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1600"/>
                </a:spcAft>
                <a:buClr>
                  <a:srgbClr val="000000"/>
                </a:buClr>
                <a:buSzPts val="1100"/>
                <a:buFont typeface="Arial"/>
                <a:buNone/>
              </a:pPr>
              <a:r>
                <a:rPr lang="en-GB" sz="700">
                  <a:solidFill>
                    <a:srgbClr val="666666"/>
                  </a:solidFill>
                  <a:latin typeface="Lato"/>
                  <a:ea typeface="Lato"/>
                  <a:cs typeface="Lato"/>
                  <a:sym typeface="Lato"/>
                </a:rPr>
                <a:t>Oct</a:t>
              </a:r>
              <a:endParaRPr sz="700">
                <a:solidFill>
                  <a:srgbClr val="666666"/>
                </a:solidFill>
                <a:latin typeface="Lato"/>
                <a:ea typeface="Lato"/>
                <a:cs typeface="Lato"/>
                <a:sym typeface="Lato"/>
              </a:endParaRPr>
            </a:p>
          </p:txBody>
        </p:sp>
        <p:sp>
          <p:nvSpPr>
            <p:cNvPr id="287" name="Google Shape;287;p26"/>
            <p:cNvSpPr txBox="1"/>
            <p:nvPr/>
          </p:nvSpPr>
          <p:spPr>
            <a:xfrm>
              <a:off x="7120044" y="4390853"/>
              <a:ext cx="358500" cy="2517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1600"/>
                </a:spcAft>
                <a:buClr>
                  <a:srgbClr val="000000"/>
                </a:buClr>
                <a:buSzPts val="1100"/>
                <a:buFont typeface="Arial"/>
                <a:buNone/>
              </a:pPr>
              <a:r>
                <a:rPr lang="en-GB" sz="700">
                  <a:solidFill>
                    <a:srgbClr val="666666"/>
                  </a:solidFill>
                  <a:latin typeface="Lato"/>
                  <a:ea typeface="Lato"/>
                  <a:cs typeface="Lato"/>
                  <a:sym typeface="Lato"/>
                </a:rPr>
                <a:t>Nov</a:t>
              </a:r>
              <a:endParaRPr sz="700">
                <a:solidFill>
                  <a:srgbClr val="666666"/>
                </a:solidFill>
                <a:latin typeface="Lato"/>
                <a:ea typeface="Lato"/>
                <a:cs typeface="Lato"/>
                <a:sym typeface="Lato"/>
              </a:endParaRPr>
            </a:p>
          </p:txBody>
        </p:sp>
        <p:sp>
          <p:nvSpPr>
            <p:cNvPr id="288" name="Google Shape;288;p26"/>
            <p:cNvSpPr txBox="1"/>
            <p:nvPr/>
          </p:nvSpPr>
          <p:spPr>
            <a:xfrm>
              <a:off x="7722713" y="4390853"/>
              <a:ext cx="358500" cy="2517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1600"/>
                </a:spcAft>
                <a:buClr>
                  <a:srgbClr val="000000"/>
                </a:buClr>
                <a:buSzPts val="1100"/>
                <a:buFont typeface="Arial"/>
                <a:buNone/>
              </a:pPr>
              <a:r>
                <a:rPr lang="en-GB" sz="700">
                  <a:solidFill>
                    <a:srgbClr val="666666"/>
                  </a:solidFill>
                  <a:latin typeface="Lato"/>
                  <a:ea typeface="Lato"/>
                  <a:cs typeface="Lato"/>
                  <a:sym typeface="Lato"/>
                </a:rPr>
                <a:t>Dec</a:t>
              </a:r>
              <a:endParaRPr sz="700">
                <a:solidFill>
                  <a:srgbClr val="666666"/>
                </a:solidFill>
                <a:latin typeface="Lato"/>
                <a:ea typeface="Lato"/>
                <a:cs typeface="Lato"/>
                <a:sym typeface="Lato"/>
              </a:endParaRPr>
            </a:p>
          </p:txBody>
        </p:sp>
        <p:sp>
          <p:nvSpPr>
            <p:cNvPr id="289" name="Google Shape;289;p26"/>
            <p:cNvSpPr txBox="1"/>
            <p:nvPr/>
          </p:nvSpPr>
          <p:spPr>
            <a:xfrm>
              <a:off x="634436" y="4280890"/>
              <a:ext cx="343500" cy="915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GB" sz="700">
                  <a:solidFill>
                    <a:srgbClr val="666666"/>
                  </a:solidFill>
                  <a:latin typeface="Lato"/>
                  <a:ea typeface="Lato"/>
                  <a:cs typeface="Lato"/>
                  <a:sym typeface="Lato"/>
                </a:rPr>
                <a:t>0</a:t>
              </a:r>
              <a:endParaRPr sz="700">
                <a:solidFill>
                  <a:srgbClr val="666666"/>
                </a:solidFill>
                <a:latin typeface="Lato"/>
                <a:ea typeface="Lato"/>
                <a:cs typeface="Lato"/>
                <a:sym typeface="Lato"/>
              </a:endParaRPr>
            </a:p>
          </p:txBody>
        </p:sp>
        <p:sp>
          <p:nvSpPr>
            <p:cNvPr id="290" name="Google Shape;290;p26"/>
            <p:cNvSpPr txBox="1"/>
            <p:nvPr/>
          </p:nvSpPr>
          <p:spPr>
            <a:xfrm>
              <a:off x="634436" y="3934140"/>
              <a:ext cx="343500" cy="915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GB" sz="700">
                  <a:solidFill>
                    <a:srgbClr val="666666"/>
                  </a:solidFill>
                  <a:latin typeface="Lato"/>
                  <a:ea typeface="Lato"/>
                  <a:cs typeface="Lato"/>
                  <a:sym typeface="Lato"/>
                </a:rPr>
                <a:t>20</a:t>
              </a:r>
              <a:endParaRPr sz="700">
                <a:solidFill>
                  <a:srgbClr val="666666"/>
                </a:solidFill>
                <a:latin typeface="Lato"/>
                <a:ea typeface="Lato"/>
                <a:cs typeface="Lato"/>
                <a:sym typeface="Lato"/>
              </a:endParaRPr>
            </a:p>
          </p:txBody>
        </p:sp>
        <p:sp>
          <p:nvSpPr>
            <p:cNvPr id="291" name="Google Shape;291;p26"/>
            <p:cNvSpPr txBox="1"/>
            <p:nvPr/>
          </p:nvSpPr>
          <p:spPr>
            <a:xfrm>
              <a:off x="634436" y="3590088"/>
              <a:ext cx="343500" cy="915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GB" sz="700">
                  <a:solidFill>
                    <a:srgbClr val="666666"/>
                  </a:solidFill>
                  <a:latin typeface="Lato"/>
                  <a:ea typeface="Lato"/>
                  <a:cs typeface="Lato"/>
                  <a:sym typeface="Lato"/>
                </a:rPr>
                <a:t>40</a:t>
              </a:r>
              <a:endParaRPr sz="700">
                <a:solidFill>
                  <a:srgbClr val="666666"/>
                </a:solidFill>
                <a:latin typeface="Lato"/>
                <a:ea typeface="Lato"/>
                <a:cs typeface="Lato"/>
                <a:sym typeface="Lato"/>
              </a:endParaRPr>
            </a:p>
          </p:txBody>
        </p:sp>
        <p:sp>
          <p:nvSpPr>
            <p:cNvPr id="292" name="Google Shape;292;p26"/>
            <p:cNvSpPr txBox="1"/>
            <p:nvPr/>
          </p:nvSpPr>
          <p:spPr>
            <a:xfrm>
              <a:off x="634436" y="3246037"/>
              <a:ext cx="343500" cy="915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GB" sz="700">
                  <a:solidFill>
                    <a:srgbClr val="666666"/>
                  </a:solidFill>
                  <a:latin typeface="Lato"/>
                  <a:ea typeface="Lato"/>
                  <a:cs typeface="Lato"/>
                  <a:sym typeface="Lato"/>
                </a:rPr>
                <a:t>60</a:t>
              </a:r>
              <a:endParaRPr sz="700">
                <a:solidFill>
                  <a:srgbClr val="666666"/>
                </a:solidFill>
                <a:latin typeface="Lato"/>
                <a:ea typeface="Lato"/>
                <a:cs typeface="Lato"/>
                <a:sym typeface="Lato"/>
              </a:endParaRPr>
            </a:p>
          </p:txBody>
        </p:sp>
        <p:sp>
          <p:nvSpPr>
            <p:cNvPr id="293" name="Google Shape;293;p26"/>
            <p:cNvSpPr txBox="1"/>
            <p:nvPr/>
          </p:nvSpPr>
          <p:spPr>
            <a:xfrm>
              <a:off x="634436" y="2904684"/>
              <a:ext cx="343500" cy="915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GB" sz="700">
                  <a:solidFill>
                    <a:srgbClr val="666666"/>
                  </a:solidFill>
                  <a:latin typeface="Lato"/>
                  <a:ea typeface="Lato"/>
                  <a:cs typeface="Lato"/>
                  <a:sym typeface="Lato"/>
                </a:rPr>
                <a:t>80</a:t>
              </a:r>
              <a:endParaRPr sz="700">
                <a:solidFill>
                  <a:srgbClr val="666666"/>
                </a:solidFill>
                <a:latin typeface="Lato"/>
                <a:ea typeface="Lato"/>
                <a:cs typeface="Lato"/>
                <a:sym typeface="Lato"/>
              </a:endParaRPr>
            </a:p>
          </p:txBody>
        </p:sp>
        <p:sp>
          <p:nvSpPr>
            <p:cNvPr id="294" name="Google Shape;294;p26"/>
            <p:cNvSpPr txBox="1"/>
            <p:nvPr/>
          </p:nvSpPr>
          <p:spPr>
            <a:xfrm>
              <a:off x="507401" y="2561203"/>
              <a:ext cx="470700" cy="915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GB" sz="700">
                  <a:solidFill>
                    <a:srgbClr val="666666"/>
                  </a:solidFill>
                  <a:latin typeface="Lato"/>
                  <a:ea typeface="Lato"/>
                  <a:cs typeface="Lato"/>
                  <a:sym typeface="Lato"/>
                </a:rPr>
                <a:t>100</a:t>
              </a:r>
              <a:endParaRPr sz="700">
                <a:solidFill>
                  <a:srgbClr val="666666"/>
                </a:solidFill>
                <a:latin typeface="Lato"/>
                <a:ea typeface="Lato"/>
                <a:cs typeface="Lato"/>
                <a:sym typeface="Lato"/>
              </a:endParaRPr>
            </a:p>
          </p:txBody>
        </p:sp>
        <p:sp>
          <p:nvSpPr>
            <p:cNvPr id="295" name="Google Shape;295;p26"/>
            <p:cNvSpPr/>
            <p:nvPr/>
          </p:nvSpPr>
          <p:spPr>
            <a:xfrm rot="-5400000">
              <a:off x="1459133" y="3772929"/>
              <a:ext cx="976800" cy="135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26"/>
            <p:cNvSpPr/>
            <p:nvPr/>
          </p:nvSpPr>
          <p:spPr>
            <a:xfrm rot="-5400000">
              <a:off x="1232158" y="3718479"/>
              <a:ext cx="1084500" cy="136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26"/>
            <p:cNvSpPr/>
            <p:nvPr/>
          </p:nvSpPr>
          <p:spPr>
            <a:xfrm rot="-5400000">
              <a:off x="848133" y="3772929"/>
              <a:ext cx="976800" cy="135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26"/>
            <p:cNvSpPr/>
            <p:nvPr/>
          </p:nvSpPr>
          <p:spPr>
            <a:xfrm rot="-5400000">
              <a:off x="621158" y="3718479"/>
              <a:ext cx="1084500" cy="136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 name="Google Shape;299;p26"/>
            <p:cNvSpPr/>
            <p:nvPr/>
          </p:nvSpPr>
          <p:spPr>
            <a:xfrm rot="-5400000">
              <a:off x="3263182" y="3772929"/>
              <a:ext cx="976800" cy="135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 name="Google Shape;300;p26"/>
            <p:cNvSpPr/>
            <p:nvPr/>
          </p:nvSpPr>
          <p:spPr>
            <a:xfrm rot="-5400000">
              <a:off x="3036207" y="3718479"/>
              <a:ext cx="1084500" cy="136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26"/>
            <p:cNvSpPr/>
            <p:nvPr/>
          </p:nvSpPr>
          <p:spPr>
            <a:xfrm rot="-5400000">
              <a:off x="2664135" y="3772929"/>
              <a:ext cx="976800" cy="135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26"/>
            <p:cNvSpPr/>
            <p:nvPr/>
          </p:nvSpPr>
          <p:spPr>
            <a:xfrm rot="-5400000">
              <a:off x="2437160" y="3718479"/>
              <a:ext cx="1084500" cy="136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26"/>
            <p:cNvSpPr/>
            <p:nvPr/>
          </p:nvSpPr>
          <p:spPr>
            <a:xfrm rot="-5400000">
              <a:off x="2059339" y="3772929"/>
              <a:ext cx="976800" cy="135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p26"/>
            <p:cNvSpPr/>
            <p:nvPr/>
          </p:nvSpPr>
          <p:spPr>
            <a:xfrm rot="-5400000">
              <a:off x="1832364" y="3718479"/>
              <a:ext cx="1084500" cy="136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p26"/>
            <p:cNvSpPr/>
            <p:nvPr/>
          </p:nvSpPr>
          <p:spPr>
            <a:xfrm rot="-5400000">
              <a:off x="6290680" y="3772929"/>
              <a:ext cx="976800" cy="135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26"/>
            <p:cNvSpPr/>
            <p:nvPr/>
          </p:nvSpPr>
          <p:spPr>
            <a:xfrm rot="-5400000">
              <a:off x="6063705" y="3718479"/>
              <a:ext cx="1084500" cy="136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p26"/>
            <p:cNvSpPr/>
            <p:nvPr/>
          </p:nvSpPr>
          <p:spPr>
            <a:xfrm rot="-5400000">
              <a:off x="6898779" y="3772929"/>
              <a:ext cx="976800" cy="135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26"/>
            <p:cNvSpPr/>
            <p:nvPr/>
          </p:nvSpPr>
          <p:spPr>
            <a:xfrm rot="-5400000">
              <a:off x="6671804" y="3718479"/>
              <a:ext cx="1084500" cy="136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 name="Google Shape;309;p26"/>
            <p:cNvSpPr/>
            <p:nvPr/>
          </p:nvSpPr>
          <p:spPr>
            <a:xfrm rot="-5400000">
              <a:off x="7500628" y="3772929"/>
              <a:ext cx="976800" cy="135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26"/>
            <p:cNvSpPr/>
            <p:nvPr/>
          </p:nvSpPr>
          <p:spPr>
            <a:xfrm rot="-5400000">
              <a:off x="7273653" y="3718479"/>
              <a:ext cx="1084500" cy="136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26"/>
            <p:cNvSpPr/>
            <p:nvPr/>
          </p:nvSpPr>
          <p:spPr>
            <a:xfrm rot="-5400000">
              <a:off x="3871775" y="3772929"/>
              <a:ext cx="976800" cy="135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26"/>
            <p:cNvSpPr/>
            <p:nvPr/>
          </p:nvSpPr>
          <p:spPr>
            <a:xfrm rot="-5400000">
              <a:off x="3644800" y="3718479"/>
              <a:ext cx="1084500" cy="136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26"/>
            <p:cNvSpPr/>
            <p:nvPr/>
          </p:nvSpPr>
          <p:spPr>
            <a:xfrm rot="-5400000">
              <a:off x="4477176" y="3772929"/>
              <a:ext cx="976800" cy="135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26"/>
            <p:cNvSpPr/>
            <p:nvPr/>
          </p:nvSpPr>
          <p:spPr>
            <a:xfrm rot="-5400000">
              <a:off x="4250201" y="3718479"/>
              <a:ext cx="1084500" cy="136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26"/>
            <p:cNvSpPr/>
            <p:nvPr/>
          </p:nvSpPr>
          <p:spPr>
            <a:xfrm rot="-5400000">
              <a:off x="5079878" y="3772929"/>
              <a:ext cx="976800" cy="135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p26"/>
            <p:cNvSpPr/>
            <p:nvPr/>
          </p:nvSpPr>
          <p:spPr>
            <a:xfrm rot="-5400000">
              <a:off x="4852903" y="3718479"/>
              <a:ext cx="1084500" cy="136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26"/>
            <p:cNvSpPr/>
            <p:nvPr/>
          </p:nvSpPr>
          <p:spPr>
            <a:xfrm rot="-5400000">
              <a:off x="5685279" y="3772929"/>
              <a:ext cx="976800" cy="135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26"/>
            <p:cNvSpPr/>
            <p:nvPr/>
          </p:nvSpPr>
          <p:spPr>
            <a:xfrm rot="-5400000">
              <a:off x="5458304" y="3718479"/>
              <a:ext cx="1084500" cy="136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19" name="Google Shape;319;p26"/>
            <p:cNvGrpSpPr/>
            <p:nvPr/>
          </p:nvGrpSpPr>
          <p:grpSpPr>
            <a:xfrm>
              <a:off x="3958087" y="4513371"/>
              <a:ext cx="1222696" cy="251700"/>
              <a:chOff x="3996676" y="4556904"/>
              <a:chExt cx="1222696" cy="251700"/>
            </a:xfrm>
          </p:grpSpPr>
          <p:sp>
            <p:nvSpPr>
              <p:cNvPr id="320" name="Google Shape;320;p26"/>
              <p:cNvSpPr/>
              <p:nvPr/>
            </p:nvSpPr>
            <p:spPr>
              <a:xfrm>
                <a:off x="3996676" y="4670225"/>
                <a:ext cx="60300" cy="603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26"/>
              <p:cNvSpPr txBox="1"/>
              <p:nvPr/>
            </p:nvSpPr>
            <p:spPr>
              <a:xfrm>
                <a:off x="4004722" y="4556904"/>
                <a:ext cx="565200" cy="251700"/>
              </a:xfrm>
              <a:prstGeom prst="rect">
                <a:avLst/>
              </a:prstGeom>
              <a:noFill/>
              <a:ln>
                <a:noFill/>
              </a:ln>
            </p:spPr>
            <p:txBody>
              <a:bodyPr anchorCtr="0" anchor="t" bIns="91425" lIns="91425" spcFirstLastPara="1" rIns="91425" wrap="square" tIns="91425">
                <a:noAutofit/>
              </a:bodyPr>
              <a:lstStyle/>
              <a:p>
                <a:pPr indent="0" lvl="0" marL="0" rtl="0" algn="r">
                  <a:lnSpc>
                    <a:spcPct val="115000"/>
                  </a:lnSpc>
                  <a:spcBef>
                    <a:spcPts val="0"/>
                  </a:spcBef>
                  <a:spcAft>
                    <a:spcPts val="1600"/>
                  </a:spcAft>
                  <a:buClr>
                    <a:srgbClr val="000000"/>
                  </a:buClr>
                  <a:buSzPts val="1100"/>
                  <a:buFont typeface="Arial"/>
                  <a:buNone/>
                </a:pPr>
                <a:r>
                  <a:rPr lang="en-GB" sz="700">
                    <a:solidFill>
                      <a:srgbClr val="000000"/>
                    </a:solidFill>
                    <a:latin typeface="Lato"/>
                    <a:ea typeface="Lato"/>
                    <a:cs typeface="Lato"/>
                    <a:sym typeface="Lato"/>
                  </a:rPr>
                  <a:t>Trend 01</a:t>
                </a:r>
                <a:endParaRPr sz="700">
                  <a:solidFill>
                    <a:srgbClr val="000000"/>
                  </a:solidFill>
                  <a:latin typeface="Lato"/>
                  <a:ea typeface="Lato"/>
                  <a:cs typeface="Lato"/>
                  <a:sym typeface="Lato"/>
                </a:endParaRPr>
              </a:p>
            </p:txBody>
          </p:sp>
          <p:sp>
            <p:nvSpPr>
              <p:cNvPr id="322" name="Google Shape;322;p26"/>
              <p:cNvSpPr/>
              <p:nvPr/>
            </p:nvSpPr>
            <p:spPr>
              <a:xfrm>
                <a:off x="4646126" y="4670225"/>
                <a:ext cx="60300" cy="6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26"/>
              <p:cNvSpPr txBox="1"/>
              <p:nvPr/>
            </p:nvSpPr>
            <p:spPr>
              <a:xfrm>
                <a:off x="4654172" y="4556904"/>
                <a:ext cx="565200" cy="251700"/>
              </a:xfrm>
              <a:prstGeom prst="rect">
                <a:avLst/>
              </a:prstGeom>
              <a:noFill/>
              <a:ln>
                <a:noFill/>
              </a:ln>
            </p:spPr>
            <p:txBody>
              <a:bodyPr anchorCtr="0" anchor="t" bIns="91425" lIns="91425" spcFirstLastPara="1" rIns="91425" wrap="square" tIns="91425">
                <a:noAutofit/>
              </a:bodyPr>
              <a:lstStyle/>
              <a:p>
                <a:pPr indent="0" lvl="0" marL="0" rtl="0" algn="r">
                  <a:lnSpc>
                    <a:spcPct val="115000"/>
                  </a:lnSpc>
                  <a:spcBef>
                    <a:spcPts val="0"/>
                  </a:spcBef>
                  <a:spcAft>
                    <a:spcPts val="1600"/>
                  </a:spcAft>
                  <a:buClr>
                    <a:srgbClr val="000000"/>
                  </a:buClr>
                  <a:buSzPts val="1100"/>
                  <a:buFont typeface="Arial"/>
                  <a:buNone/>
                </a:pPr>
                <a:r>
                  <a:rPr lang="en-GB" sz="700">
                    <a:solidFill>
                      <a:srgbClr val="000000"/>
                    </a:solidFill>
                    <a:latin typeface="Lato"/>
                    <a:ea typeface="Lato"/>
                    <a:cs typeface="Lato"/>
                    <a:sym typeface="Lato"/>
                  </a:rPr>
                  <a:t>Trend 0</a:t>
                </a:r>
                <a:r>
                  <a:rPr lang="en-GB" sz="700">
                    <a:latin typeface="Lato"/>
                    <a:ea typeface="Lato"/>
                    <a:cs typeface="Lato"/>
                    <a:sym typeface="Lato"/>
                  </a:rPr>
                  <a:t>2</a:t>
                </a:r>
                <a:endParaRPr sz="700">
                  <a:solidFill>
                    <a:srgbClr val="000000"/>
                  </a:solidFill>
                  <a:latin typeface="Lato"/>
                  <a:ea typeface="Lato"/>
                  <a:cs typeface="Lato"/>
                  <a:sym typeface="Lato"/>
                </a:endParaRPr>
              </a:p>
            </p:txBody>
          </p:sp>
        </p:grpSp>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7" name="Shape 327"/>
        <p:cNvGrpSpPr/>
        <p:nvPr/>
      </p:nvGrpSpPr>
      <p:grpSpPr>
        <a:xfrm>
          <a:off x="0" y="0"/>
          <a:ext cx="0" cy="0"/>
          <a:chOff x="0" y="0"/>
          <a:chExt cx="0" cy="0"/>
        </a:xfrm>
      </p:grpSpPr>
      <p:sp>
        <p:nvSpPr>
          <p:cNvPr id="328" name="Google Shape;328;p27"/>
          <p:cNvSpPr txBox="1"/>
          <p:nvPr>
            <p:ph idx="1" type="body"/>
          </p:nvPr>
        </p:nvSpPr>
        <p:spPr>
          <a:xfrm>
            <a:off x="729450" y="1068650"/>
            <a:ext cx="7688700" cy="10344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GB" sz="1100"/>
              <a:t>Lorem ipsum dolor sit amet, consectetur adipiscing elit, sed do eiusmod tempor incididunt labore dolore magna aliqua. Consectetur adipiscing elit. </a:t>
            </a:r>
            <a:r>
              <a:rPr lang="en-GB" sz="1100"/>
              <a:t>Sed do eiusmod tempor incididunt ut labore et dolore magna nec. Lorem ipsum dolor sit amet, adipiscing elit. Eiusmod tempor incididunt ut labore et dolore magna nec. Lorem ipsum dolor sit amet, consectetur dolor ipsum adipiscing elit.</a:t>
            </a:r>
            <a:endParaRPr sz="1100"/>
          </a:p>
        </p:txBody>
      </p:sp>
      <p:sp>
        <p:nvSpPr>
          <p:cNvPr id="329" name="Google Shape;329;p27"/>
          <p:cNvSpPr txBox="1"/>
          <p:nvPr/>
        </p:nvSpPr>
        <p:spPr>
          <a:xfrm>
            <a:off x="754179" y="2175671"/>
            <a:ext cx="745800" cy="318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Clr>
                <a:srgbClr val="000000"/>
              </a:buClr>
              <a:buSzPts val="1100"/>
              <a:buFont typeface="Arial"/>
              <a:buNone/>
            </a:pPr>
            <a:r>
              <a:rPr lang="en-GB" sz="800">
                <a:solidFill>
                  <a:schemeClr val="dk1"/>
                </a:solidFill>
                <a:latin typeface="Lato"/>
                <a:ea typeface="Lato"/>
                <a:cs typeface="Lato"/>
                <a:sym typeface="Lato"/>
              </a:rPr>
              <a:t>Trend 01 </a:t>
            </a:r>
            <a:endParaRPr sz="800">
              <a:solidFill>
                <a:schemeClr val="dk1"/>
              </a:solidFill>
              <a:latin typeface="Lato"/>
              <a:ea typeface="Lato"/>
              <a:cs typeface="Lato"/>
              <a:sym typeface="Lato"/>
            </a:endParaRPr>
          </a:p>
        </p:txBody>
      </p:sp>
      <p:sp>
        <p:nvSpPr>
          <p:cNvPr id="330" name="Google Shape;330;p27"/>
          <p:cNvSpPr txBox="1"/>
          <p:nvPr/>
        </p:nvSpPr>
        <p:spPr>
          <a:xfrm>
            <a:off x="6731775" y="2274875"/>
            <a:ext cx="1026900" cy="463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Clr>
                <a:srgbClr val="000000"/>
              </a:buClr>
              <a:buSzPts val="1100"/>
              <a:buFont typeface="Arial"/>
              <a:buNone/>
            </a:pPr>
            <a:r>
              <a:rPr b="1" lang="en-GB" sz="2000">
                <a:solidFill>
                  <a:schemeClr val="dk1"/>
                </a:solidFill>
                <a:latin typeface="Lato"/>
                <a:ea typeface="Lato"/>
                <a:cs typeface="Lato"/>
                <a:sym typeface="Lato"/>
              </a:rPr>
              <a:t>75%</a:t>
            </a:r>
            <a:endParaRPr b="1" sz="2000">
              <a:solidFill>
                <a:schemeClr val="dk1"/>
              </a:solidFill>
              <a:latin typeface="Lato"/>
              <a:ea typeface="Lato"/>
              <a:cs typeface="Lato"/>
              <a:sym typeface="Lato"/>
            </a:endParaRPr>
          </a:p>
        </p:txBody>
      </p:sp>
      <p:sp>
        <p:nvSpPr>
          <p:cNvPr id="331" name="Google Shape;331;p27"/>
          <p:cNvSpPr txBox="1"/>
          <p:nvPr/>
        </p:nvSpPr>
        <p:spPr>
          <a:xfrm>
            <a:off x="6731775" y="2751300"/>
            <a:ext cx="1764300" cy="609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Clr>
                <a:srgbClr val="000000"/>
              </a:buClr>
              <a:buSzPts val="1100"/>
              <a:buFont typeface="Arial"/>
              <a:buNone/>
            </a:pPr>
            <a:r>
              <a:rPr lang="en-GB" sz="800">
                <a:solidFill>
                  <a:schemeClr val="accent1"/>
                </a:solidFill>
                <a:latin typeface="Lato"/>
                <a:ea typeface="Lato"/>
                <a:cs typeface="Lato"/>
                <a:sym typeface="Lato"/>
              </a:rPr>
              <a:t>Incididunt ut labore et dolore sed do eiusmod tempor incididunt ut labore et dolore magna aliqua.</a:t>
            </a:r>
            <a:endParaRPr sz="800">
              <a:solidFill>
                <a:schemeClr val="accent1"/>
              </a:solidFill>
              <a:latin typeface="Lato"/>
              <a:ea typeface="Lato"/>
              <a:cs typeface="Lato"/>
              <a:sym typeface="Lato"/>
            </a:endParaRPr>
          </a:p>
        </p:txBody>
      </p:sp>
      <p:sp>
        <p:nvSpPr>
          <p:cNvPr id="332" name="Google Shape;332;p27"/>
          <p:cNvSpPr txBox="1"/>
          <p:nvPr/>
        </p:nvSpPr>
        <p:spPr>
          <a:xfrm>
            <a:off x="754179" y="3485646"/>
            <a:ext cx="745800" cy="318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Clr>
                <a:srgbClr val="000000"/>
              </a:buClr>
              <a:buSzPts val="1100"/>
              <a:buFont typeface="Arial"/>
              <a:buNone/>
            </a:pPr>
            <a:r>
              <a:rPr lang="en-GB" sz="800">
                <a:solidFill>
                  <a:schemeClr val="accent3"/>
                </a:solidFill>
                <a:latin typeface="Lato"/>
                <a:ea typeface="Lato"/>
                <a:cs typeface="Lato"/>
                <a:sym typeface="Lato"/>
              </a:rPr>
              <a:t>Trend 02 </a:t>
            </a:r>
            <a:endParaRPr sz="800">
              <a:solidFill>
                <a:schemeClr val="accent3"/>
              </a:solidFill>
              <a:latin typeface="Lato"/>
              <a:ea typeface="Lato"/>
              <a:cs typeface="Lato"/>
              <a:sym typeface="Lato"/>
            </a:endParaRPr>
          </a:p>
        </p:txBody>
      </p:sp>
      <p:sp>
        <p:nvSpPr>
          <p:cNvPr id="333" name="Google Shape;333;p27"/>
          <p:cNvSpPr txBox="1"/>
          <p:nvPr/>
        </p:nvSpPr>
        <p:spPr>
          <a:xfrm>
            <a:off x="6731775" y="3584850"/>
            <a:ext cx="1026900" cy="463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Clr>
                <a:srgbClr val="000000"/>
              </a:buClr>
              <a:buSzPts val="1100"/>
              <a:buFont typeface="Arial"/>
              <a:buNone/>
            </a:pPr>
            <a:r>
              <a:rPr b="1" lang="en-GB" sz="2000">
                <a:solidFill>
                  <a:schemeClr val="accent3"/>
                </a:solidFill>
                <a:latin typeface="Lato"/>
                <a:ea typeface="Lato"/>
                <a:cs typeface="Lato"/>
                <a:sym typeface="Lato"/>
              </a:rPr>
              <a:t>53%</a:t>
            </a:r>
            <a:endParaRPr b="1" sz="2000">
              <a:solidFill>
                <a:schemeClr val="accent3"/>
              </a:solidFill>
              <a:latin typeface="Lato"/>
              <a:ea typeface="Lato"/>
              <a:cs typeface="Lato"/>
              <a:sym typeface="Lato"/>
            </a:endParaRPr>
          </a:p>
        </p:txBody>
      </p:sp>
      <p:sp>
        <p:nvSpPr>
          <p:cNvPr id="334" name="Google Shape;334;p27"/>
          <p:cNvSpPr txBox="1"/>
          <p:nvPr/>
        </p:nvSpPr>
        <p:spPr>
          <a:xfrm>
            <a:off x="6731775" y="4061300"/>
            <a:ext cx="1764300" cy="609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Clr>
                <a:srgbClr val="000000"/>
              </a:buClr>
              <a:buSzPts val="1100"/>
              <a:buFont typeface="Arial"/>
              <a:buNone/>
            </a:pPr>
            <a:r>
              <a:rPr lang="en-GB" sz="800">
                <a:solidFill>
                  <a:schemeClr val="accent1"/>
                </a:solidFill>
                <a:latin typeface="Lato"/>
                <a:ea typeface="Lato"/>
                <a:cs typeface="Lato"/>
                <a:sym typeface="Lato"/>
              </a:rPr>
              <a:t>Tempor incididunt labore et dolore sed do eiusmod tempor incididunt ut labore et dolore magna aliqua.</a:t>
            </a:r>
            <a:endParaRPr sz="800">
              <a:solidFill>
                <a:schemeClr val="accent1"/>
              </a:solidFill>
              <a:latin typeface="Lato"/>
              <a:ea typeface="Lato"/>
              <a:cs typeface="Lato"/>
              <a:sym typeface="Lato"/>
            </a:endParaRPr>
          </a:p>
        </p:txBody>
      </p:sp>
      <p:grpSp>
        <p:nvGrpSpPr>
          <p:cNvPr id="335" name="Google Shape;335;p27"/>
          <p:cNvGrpSpPr/>
          <p:nvPr/>
        </p:nvGrpSpPr>
        <p:grpSpPr>
          <a:xfrm>
            <a:off x="830389" y="2421425"/>
            <a:ext cx="5849592" cy="891075"/>
            <a:chOff x="830389" y="2345225"/>
            <a:chExt cx="5849592" cy="891075"/>
          </a:xfrm>
        </p:grpSpPr>
        <p:sp>
          <p:nvSpPr>
            <p:cNvPr id="336" name="Google Shape;336;p27"/>
            <p:cNvSpPr/>
            <p:nvPr/>
          </p:nvSpPr>
          <p:spPr>
            <a:xfrm>
              <a:off x="830514" y="2345225"/>
              <a:ext cx="537300" cy="45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27"/>
            <p:cNvSpPr/>
            <p:nvPr/>
          </p:nvSpPr>
          <p:spPr>
            <a:xfrm>
              <a:off x="1420755" y="2345225"/>
              <a:ext cx="537300" cy="45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27"/>
            <p:cNvSpPr/>
            <p:nvPr/>
          </p:nvSpPr>
          <p:spPr>
            <a:xfrm>
              <a:off x="2010996" y="2345225"/>
              <a:ext cx="537300" cy="45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 name="Google Shape;339;p27"/>
            <p:cNvSpPr/>
            <p:nvPr/>
          </p:nvSpPr>
          <p:spPr>
            <a:xfrm>
              <a:off x="2601237" y="2345225"/>
              <a:ext cx="537300" cy="45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27"/>
            <p:cNvSpPr/>
            <p:nvPr/>
          </p:nvSpPr>
          <p:spPr>
            <a:xfrm>
              <a:off x="3191478" y="2345225"/>
              <a:ext cx="537300" cy="45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27"/>
            <p:cNvSpPr/>
            <p:nvPr/>
          </p:nvSpPr>
          <p:spPr>
            <a:xfrm>
              <a:off x="3781718" y="2345225"/>
              <a:ext cx="537300" cy="45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27"/>
            <p:cNvSpPr/>
            <p:nvPr/>
          </p:nvSpPr>
          <p:spPr>
            <a:xfrm>
              <a:off x="4371959" y="2345225"/>
              <a:ext cx="537300" cy="45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27"/>
            <p:cNvSpPr/>
            <p:nvPr/>
          </p:nvSpPr>
          <p:spPr>
            <a:xfrm>
              <a:off x="4962200" y="2345225"/>
              <a:ext cx="537300" cy="45900"/>
            </a:xfrm>
            <a:prstGeom prst="rect">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27"/>
            <p:cNvSpPr/>
            <p:nvPr/>
          </p:nvSpPr>
          <p:spPr>
            <a:xfrm>
              <a:off x="5552441" y="2345225"/>
              <a:ext cx="537300" cy="45900"/>
            </a:xfrm>
            <a:prstGeom prst="rect">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 name="Google Shape;345;p27"/>
            <p:cNvSpPr/>
            <p:nvPr/>
          </p:nvSpPr>
          <p:spPr>
            <a:xfrm>
              <a:off x="6142682" y="2345225"/>
              <a:ext cx="537300" cy="45900"/>
            </a:xfrm>
            <a:prstGeom prst="rect">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27"/>
            <p:cNvSpPr/>
            <p:nvPr/>
          </p:nvSpPr>
          <p:spPr>
            <a:xfrm>
              <a:off x="830514" y="2439134"/>
              <a:ext cx="537300" cy="45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27"/>
            <p:cNvSpPr/>
            <p:nvPr/>
          </p:nvSpPr>
          <p:spPr>
            <a:xfrm>
              <a:off x="1420755" y="2439134"/>
              <a:ext cx="537300" cy="45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27"/>
            <p:cNvSpPr/>
            <p:nvPr/>
          </p:nvSpPr>
          <p:spPr>
            <a:xfrm>
              <a:off x="2010996" y="2439134"/>
              <a:ext cx="537300" cy="45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27"/>
            <p:cNvSpPr/>
            <p:nvPr/>
          </p:nvSpPr>
          <p:spPr>
            <a:xfrm>
              <a:off x="2601237" y="2439134"/>
              <a:ext cx="537300" cy="45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27"/>
            <p:cNvSpPr/>
            <p:nvPr/>
          </p:nvSpPr>
          <p:spPr>
            <a:xfrm>
              <a:off x="3191478" y="2439134"/>
              <a:ext cx="537300" cy="45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p27"/>
            <p:cNvSpPr/>
            <p:nvPr/>
          </p:nvSpPr>
          <p:spPr>
            <a:xfrm>
              <a:off x="3781718" y="2439134"/>
              <a:ext cx="537300" cy="45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 name="Google Shape;352;p27"/>
            <p:cNvSpPr/>
            <p:nvPr/>
          </p:nvSpPr>
          <p:spPr>
            <a:xfrm>
              <a:off x="4371959" y="2439134"/>
              <a:ext cx="537300" cy="45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 name="Google Shape;353;p27"/>
            <p:cNvSpPr/>
            <p:nvPr/>
          </p:nvSpPr>
          <p:spPr>
            <a:xfrm>
              <a:off x="4962200" y="2439134"/>
              <a:ext cx="537300" cy="45900"/>
            </a:xfrm>
            <a:prstGeom prst="rect">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p27"/>
            <p:cNvSpPr/>
            <p:nvPr/>
          </p:nvSpPr>
          <p:spPr>
            <a:xfrm>
              <a:off x="5552441" y="2439134"/>
              <a:ext cx="537300" cy="45900"/>
            </a:xfrm>
            <a:prstGeom prst="rect">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27"/>
            <p:cNvSpPr/>
            <p:nvPr/>
          </p:nvSpPr>
          <p:spPr>
            <a:xfrm>
              <a:off x="6142682" y="2439134"/>
              <a:ext cx="537300" cy="45900"/>
            </a:xfrm>
            <a:prstGeom prst="rect">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27"/>
            <p:cNvSpPr/>
            <p:nvPr/>
          </p:nvSpPr>
          <p:spPr>
            <a:xfrm>
              <a:off x="830389" y="2533044"/>
              <a:ext cx="537300" cy="45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27"/>
            <p:cNvSpPr/>
            <p:nvPr/>
          </p:nvSpPr>
          <p:spPr>
            <a:xfrm>
              <a:off x="1420630" y="2533044"/>
              <a:ext cx="537300" cy="45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p27"/>
            <p:cNvSpPr/>
            <p:nvPr/>
          </p:nvSpPr>
          <p:spPr>
            <a:xfrm>
              <a:off x="2010871" y="2533044"/>
              <a:ext cx="537300" cy="45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27"/>
            <p:cNvSpPr/>
            <p:nvPr/>
          </p:nvSpPr>
          <p:spPr>
            <a:xfrm>
              <a:off x="2601112" y="2533044"/>
              <a:ext cx="537300" cy="45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27"/>
            <p:cNvSpPr/>
            <p:nvPr/>
          </p:nvSpPr>
          <p:spPr>
            <a:xfrm>
              <a:off x="3191353" y="2533044"/>
              <a:ext cx="537300" cy="45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 name="Google Shape;361;p27"/>
            <p:cNvSpPr/>
            <p:nvPr/>
          </p:nvSpPr>
          <p:spPr>
            <a:xfrm>
              <a:off x="3781593" y="2533044"/>
              <a:ext cx="537300" cy="45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27"/>
            <p:cNvSpPr/>
            <p:nvPr/>
          </p:nvSpPr>
          <p:spPr>
            <a:xfrm>
              <a:off x="4371834" y="2533044"/>
              <a:ext cx="537300" cy="45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p27"/>
            <p:cNvSpPr/>
            <p:nvPr/>
          </p:nvSpPr>
          <p:spPr>
            <a:xfrm>
              <a:off x="4962075" y="2533044"/>
              <a:ext cx="537300" cy="45900"/>
            </a:xfrm>
            <a:prstGeom prst="rect">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p27"/>
            <p:cNvSpPr/>
            <p:nvPr/>
          </p:nvSpPr>
          <p:spPr>
            <a:xfrm>
              <a:off x="5552316" y="2533044"/>
              <a:ext cx="537300" cy="45900"/>
            </a:xfrm>
            <a:prstGeom prst="rect">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 name="Google Shape;365;p27"/>
            <p:cNvSpPr/>
            <p:nvPr/>
          </p:nvSpPr>
          <p:spPr>
            <a:xfrm>
              <a:off x="6142557" y="2533044"/>
              <a:ext cx="537300" cy="45900"/>
            </a:xfrm>
            <a:prstGeom prst="rect">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 name="Google Shape;366;p27"/>
            <p:cNvSpPr/>
            <p:nvPr/>
          </p:nvSpPr>
          <p:spPr>
            <a:xfrm>
              <a:off x="830514" y="2626953"/>
              <a:ext cx="537300" cy="45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 name="Google Shape;367;p27"/>
            <p:cNvSpPr/>
            <p:nvPr/>
          </p:nvSpPr>
          <p:spPr>
            <a:xfrm>
              <a:off x="1420755" y="2626953"/>
              <a:ext cx="537300" cy="45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 name="Google Shape;368;p27"/>
            <p:cNvSpPr/>
            <p:nvPr/>
          </p:nvSpPr>
          <p:spPr>
            <a:xfrm>
              <a:off x="2010996" y="2626953"/>
              <a:ext cx="537300" cy="45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 name="Google Shape;369;p27"/>
            <p:cNvSpPr/>
            <p:nvPr/>
          </p:nvSpPr>
          <p:spPr>
            <a:xfrm>
              <a:off x="2601237" y="2626953"/>
              <a:ext cx="537300" cy="45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27"/>
            <p:cNvSpPr/>
            <p:nvPr/>
          </p:nvSpPr>
          <p:spPr>
            <a:xfrm>
              <a:off x="3191478" y="2626953"/>
              <a:ext cx="537300" cy="45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27"/>
            <p:cNvSpPr/>
            <p:nvPr/>
          </p:nvSpPr>
          <p:spPr>
            <a:xfrm>
              <a:off x="3781718" y="2626953"/>
              <a:ext cx="537300" cy="45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27"/>
            <p:cNvSpPr/>
            <p:nvPr/>
          </p:nvSpPr>
          <p:spPr>
            <a:xfrm>
              <a:off x="4371959" y="2626953"/>
              <a:ext cx="537300" cy="45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p27"/>
            <p:cNvSpPr/>
            <p:nvPr/>
          </p:nvSpPr>
          <p:spPr>
            <a:xfrm>
              <a:off x="4962200" y="2626953"/>
              <a:ext cx="537300" cy="45900"/>
            </a:xfrm>
            <a:prstGeom prst="rect">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 name="Google Shape;374;p27"/>
            <p:cNvSpPr/>
            <p:nvPr/>
          </p:nvSpPr>
          <p:spPr>
            <a:xfrm>
              <a:off x="5552441" y="2626953"/>
              <a:ext cx="537300" cy="45900"/>
            </a:xfrm>
            <a:prstGeom prst="rect">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27"/>
            <p:cNvSpPr/>
            <p:nvPr/>
          </p:nvSpPr>
          <p:spPr>
            <a:xfrm>
              <a:off x="6142682" y="2626953"/>
              <a:ext cx="537300" cy="45900"/>
            </a:xfrm>
            <a:prstGeom prst="rect">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p27"/>
            <p:cNvSpPr/>
            <p:nvPr/>
          </p:nvSpPr>
          <p:spPr>
            <a:xfrm>
              <a:off x="830514" y="2720863"/>
              <a:ext cx="537300" cy="45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27"/>
            <p:cNvSpPr/>
            <p:nvPr/>
          </p:nvSpPr>
          <p:spPr>
            <a:xfrm>
              <a:off x="1420755" y="2720863"/>
              <a:ext cx="537300" cy="45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27"/>
            <p:cNvSpPr/>
            <p:nvPr/>
          </p:nvSpPr>
          <p:spPr>
            <a:xfrm>
              <a:off x="2010996" y="2720863"/>
              <a:ext cx="537300" cy="45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27"/>
            <p:cNvSpPr/>
            <p:nvPr/>
          </p:nvSpPr>
          <p:spPr>
            <a:xfrm>
              <a:off x="2601237" y="2720863"/>
              <a:ext cx="537300" cy="45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27"/>
            <p:cNvSpPr/>
            <p:nvPr/>
          </p:nvSpPr>
          <p:spPr>
            <a:xfrm>
              <a:off x="3191478" y="2720863"/>
              <a:ext cx="537300" cy="45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27"/>
            <p:cNvSpPr/>
            <p:nvPr/>
          </p:nvSpPr>
          <p:spPr>
            <a:xfrm>
              <a:off x="3781718" y="2720863"/>
              <a:ext cx="537300" cy="45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 name="Google Shape;382;p27"/>
            <p:cNvSpPr/>
            <p:nvPr/>
          </p:nvSpPr>
          <p:spPr>
            <a:xfrm>
              <a:off x="4371959" y="2720863"/>
              <a:ext cx="537300" cy="45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27"/>
            <p:cNvSpPr/>
            <p:nvPr/>
          </p:nvSpPr>
          <p:spPr>
            <a:xfrm>
              <a:off x="4962200" y="2720863"/>
              <a:ext cx="537300" cy="45900"/>
            </a:xfrm>
            <a:prstGeom prst="rect">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27"/>
            <p:cNvSpPr/>
            <p:nvPr/>
          </p:nvSpPr>
          <p:spPr>
            <a:xfrm>
              <a:off x="5552441" y="2720863"/>
              <a:ext cx="537300" cy="45900"/>
            </a:xfrm>
            <a:prstGeom prst="rect">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p27"/>
            <p:cNvSpPr/>
            <p:nvPr/>
          </p:nvSpPr>
          <p:spPr>
            <a:xfrm>
              <a:off x="6142682" y="2720863"/>
              <a:ext cx="537300" cy="45900"/>
            </a:xfrm>
            <a:prstGeom prst="rect">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 name="Google Shape;386;p27"/>
            <p:cNvSpPr/>
            <p:nvPr/>
          </p:nvSpPr>
          <p:spPr>
            <a:xfrm>
              <a:off x="830514" y="2814772"/>
              <a:ext cx="537300" cy="45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27"/>
            <p:cNvSpPr/>
            <p:nvPr/>
          </p:nvSpPr>
          <p:spPr>
            <a:xfrm>
              <a:off x="1420755" y="2814772"/>
              <a:ext cx="537300" cy="45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27"/>
            <p:cNvSpPr/>
            <p:nvPr/>
          </p:nvSpPr>
          <p:spPr>
            <a:xfrm>
              <a:off x="2010996" y="2814772"/>
              <a:ext cx="537300" cy="45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p27"/>
            <p:cNvSpPr/>
            <p:nvPr/>
          </p:nvSpPr>
          <p:spPr>
            <a:xfrm>
              <a:off x="2601237" y="2814772"/>
              <a:ext cx="537300" cy="45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27"/>
            <p:cNvSpPr/>
            <p:nvPr/>
          </p:nvSpPr>
          <p:spPr>
            <a:xfrm>
              <a:off x="3191478" y="2814772"/>
              <a:ext cx="537300" cy="45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 name="Google Shape;391;p27"/>
            <p:cNvSpPr/>
            <p:nvPr/>
          </p:nvSpPr>
          <p:spPr>
            <a:xfrm>
              <a:off x="3781718" y="2814772"/>
              <a:ext cx="537300" cy="45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p27"/>
            <p:cNvSpPr/>
            <p:nvPr/>
          </p:nvSpPr>
          <p:spPr>
            <a:xfrm>
              <a:off x="4371959" y="2814772"/>
              <a:ext cx="537300" cy="45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 name="Google Shape;393;p27"/>
            <p:cNvSpPr/>
            <p:nvPr/>
          </p:nvSpPr>
          <p:spPr>
            <a:xfrm>
              <a:off x="4962200" y="2814772"/>
              <a:ext cx="537300" cy="45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 name="Google Shape;394;p27"/>
            <p:cNvSpPr/>
            <p:nvPr/>
          </p:nvSpPr>
          <p:spPr>
            <a:xfrm>
              <a:off x="5552441" y="2814772"/>
              <a:ext cx="537300" cy="45900"/>
            </a:xfrm>
            <a:prstGeom prst="rect">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 name="Google Shape;395;p27"/>
            <p:cNvSpPr/>
            <p:nvPr/>
          </p:nvSpPr>
          <p:spPr>
            <a:xfrm>
              <a:off x="6142682" y="2814772"/>
              <a:ext cx="537300" cy="45900"/>
            </a:xfrm>
            <a:prstGeom prst="rect">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27"/>
            <p:cNvSpPr/>
            <p:nvPr/>
          </p:nvSpPr>
          <p:spPr>
            <a:xfrm>
              <a:off x="830514" y="2908681"/>
              <a:ext cx="537300" cy="45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 name="Google Shape;397;p27"/>
            <p:cNvSpPr/>
            <p:nvPr/>
          </p:nvSpPr>
          <p:spPr>
            <a:xfrm>
              <a:off x="1420755" y="2908681"/>
              <a:ext cx="537300" cy="45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27"/>
            <p:cNvSpPr/>
            <p:nvPr/>
          </p:nvSpPr>
          <p:spPr>
            <a:xfrm>
              <a:off x="2010996" y="2908681"/>
              <a:ext cx="537300" cy="45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 name="Google Shape;399;p27"/>
            <p:cNvSpPr/>
            <p:nvPr/>
          </p:nvSpPr>
          <p:spPr>
            <a:xfrm>
              <a:off x="2601237" y="2908681"/>
              <a:ext cx="537300" cy="45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 name="Google Shape;400;p27"/>
            <p:cNvSpPr/>
            <p:nvPr/>
          </p:nvSpPr>
          <p:spPr>
            <a:xfrm>
              <a:off x="3191478" y="2908681"/>
              <a:ext cx="537300" cy="45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 name="Google Shape;401;p27"/>
            <p:cNvSpPr/>
            <p:nvPr/>
          </p:nvSpPr>
          <p:spPr>
            <a:xfrm>
              <a:off x="3781718" y="2908681"/>
              <a:ext cx="537300" cy="45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 name="Google Shape;402;p27"/>
            <p:cNvSpPr/>
            <p:nvPr/>
          </p:nvSpPr>
          <p:spPr>
            <a:xfrm>
              <a:off x="4371959" y="2908681"/>
              <a:ext cx="537300" cy="45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 name="Google Shape;403;p27"/>
            <p:cNvSpPr/>
            <p:nvPr/>
          </p:nvSpPr>
          <p:spPr>
            <a:xfrm>
              <a:off x="4962200" y="2908681"/>
              <a:ext cx="537300" cy="45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 name="Google Shape;404;p27"/>
            <p:cNvSpPr/>
            <p:nvPr/>
          </p:nvSpPr>
          <p:spPr>
            <a:xfrm>
              <a:off x="5552441" y="2908681"/>
              <a:ext cx="537300" cy="45900"/>
            </a:xfrm>
            <a:prstGeom prst="rect">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 name="Google Shape;405;p27"/>
            <p:cNvSpPr/>
            <p:nvPr/>
          </p:nvSpPr>
          <p:spPr>
            <a:xfrm>
              <a:off x="6142682" y="2908681"/>
              <a:ext cx="537300" cy="45900"/>
            </a:xfrm>
            <a:prstGeom prst="rect">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p27"/>
            <p:cNvSpPr/>
            <p:nvPr/>
          </p:nvSpPr>
          <p:spPr>
            <a:xfrm>
              <a:off x="830514" y="3002591"/>
              <a:ext cx="537300" cy="45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27"/>
            <p:cNvSpPr/>
            <p:nvPr/>
          </p:nvSpPr>
          <p:spPr>
            <a:xfrm>
              <a:off x="1420755" y="3002591"/>
              <a:ext cx="537300" cy="45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p27"/>
            <p:cNvSpPr/>
            <p:nvPr/>
          </p:nvSpPr>
          <p:spPr>
            <a:xfrm>
              <a:off x="2010996" y="3002591"/>
              <a:ext cx="537300" cy="45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 name="Google Shape;409;p27"/>
            <p:cNvSpPr/>
            <p:nvPr/>
          </p:nvSpPr>
          <p:spPr>
            <a:xfrm>
              <a:off x="2601237" y="3002591"/>
              <a:ext cx="537300" cy="45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27"/>
            <p:cNvSpPr/>
            <p:nvPr/>
          </p:nvSpPr>
          <p:spPr>
            <a:xfrm>
              <a:off x="3191478" y="3002591"/>
              <a:ext cx="537300" cy="45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 name="Google Shape;411;p27"/>
            <p:cNvSpPr/>
            <p:nvPr/>
          </p:nvSpPr>
          <p:spPr>
            <a:xfrm>
              <a:off x="3781718" y="3002591"/>
              <a:ext cx="537300" cy="45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 name="Google Shape;412;p27"/>
            <p:cNvSpPr/>
            <p:nvPr/>
          </p:nvSpPr>
          <p:spPr>
            <a:xfrm>
              <a:off x="4371959" y="3002591"/>
              <a:ext cx="537300" cy="45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 name="Google Shape;413;p27"/>
            <p:cNvSpPr/>
            <p:nvPr/>
          </p:nvSpPr>
          <p:spPr>
            <a:xfrm>
              <a:off x="4962200" y="3002591"/>
              <a:ext cx="537300" cy="45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 name="Google Shape;414;p27"/>
            <p:cNvSpPr/>
            <p:nvPr/>
          </p:nvSpPr>
          <p:spPr>
            <a:xfrm>
              <a:off x="5552441" y="3002591"/>
              <a:ext cx="537300" cy="45900"/>
            </a:xfrm>
            <a:prstGeom prst="rect">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p27"/>
            <p:cNvSpPr/>
            <p:nvPr/>
          </p:nvSpPr>
          <p:spPr>
            <a:xfrm>
              <a:off x="6142682" y="3002591"/>
              <a:ext cx="537300" cy="45900"/>
            </a:xfrm>
            <a:prstGeom prst="rect">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 name="Google Shape;416;p27"/>
            <p:cNvSpPr/>
            <p:nvPr/>
          </p:nvSpPr>
          <p:spPr>
            <a:xfrm>
              <a:off x="830514" y="3096500"/>
              <a:ext cx="537300" cy="45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27"/>
            <p:cNvSpPr/>
            <p:nvPr/>
          </p:nvSpPr>
          <p:spPr>
            <a:xfrm>
              <a:off x="1420755" y="3096500"/>
              <a:ext cx="537300" cy="45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p27"/>
            <p:cNvSpPr/>
            <p:nvPr/>
          </p:nvSpPr>
          <p:spPr>
            <a:xfrm>
              <a:off x="2010996" y="3096500"/>
              <a:ext cx="537300" cy="45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 name="Google Shape;419;p27"/>
            <p:cNvSpPr/>
            <p:nvPr/>
          </p:nvSpPr>
          <p:spPr>
            <a:xfrm>
              <a:off x="2601237" y="3096500"/>
              <a:ext cx="537300" cy="45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 name="Google Shape;420;p27"/>
            <p:cNvSpPr/>
            <p:nvPr/>
          </p:nvSpPr>
          <p:spPr>
            <a:xfrm>
              <a:off x="3191478" y="3096500"/>
              <a:ext cx="537300" cy="45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 name="Google Shape;421;p27"/>
            <p:cNvSpPr/>
            <p:nvPr/>
          </p:nvSpPr>
          <p:spPr>
            <a:xfrm>
              <a:off x="3781718" y="3096500"/>
              <a:ext cx="537300" cy="45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 name="Google Shape;422;p27"/>
            <p:cNvSpPr/>
            <p:nvPr/>
          </p:nvSpPr>
          <p:spPr>
            <a:xfrm>
              <a:off x="4371959" y="3096500"/>
              <a:ext cx="537300" cy="45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 name="Google Shape;423;p27"/>
            <p:cNvSpPr/>
            <p:nvPr/>
          </p:nvSpPr>
          <p:spPr>
            <a:xfrm>
              <a:off x="4962200" y="3096500"/>
              <a:ext cx="537300" cy="45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 name="Google Shape;424;p27"/>
            <p:cNvSpPr/>
            <p:nvPr/>
          </p:nvSpPr>
          <p:spPr>
            <a:xfrm>
              <a:off x="5552441" y="3096500"/>
              <a:ext cx="537300" cy="45900"/>
            </a:xfrm>
            <a:prstGeom prst="rect">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 name="Google Shape;425;p27"/>
            <p:cNvSpPr/>
            <p:nvPr/>
          </p:nvSpPr>
          <p:spPr>
            <a:xfrm>
              <a:off x="6142682" y="3096500"/>
              <a:ext cx="537300" cy="45900"/>
            </a:xfrm>
            <a:prstGeom prst="rect">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 name="Google Shape;426;p27"/>
            <p:cNvSpPr/>
            <p:nvPr/>
          </p:nvSpPr>
          <p:spPr>
            <a:xfrm>
              <a:off x="830514" y="3190400"/>
              <a:ext cx="537300" cy="45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 name="Google Shape;427;p27"/>
            <p:cNvSpPr/>
            <p:nvPr/>
          </p:nvSpPr>
          <p:spPr>
            <a:xfrm>
              <a:off x="1420755" y="3190400"/>
              <a:ext cx="537300" cy="45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 name="Google Shape;428;p27"/>
            <p:cNvSpPr/>
            <p:nvPr/>
          </p:nvSpPr>
          <p:spPr>
            <a:xfrm>
              <a:off x="2010996" y="3190400"/>
              <a:ext cx="537300" cy="45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 name="Google Shape;429;p27"/>
            <p:cNvSpPr/>
            <p:nvPr/>
          </p:nvSpPr>
          <p:spPr>
            <a:xfrm>
              <a:off x="2601237" y="3190400"/>
              <a:ext cx="537300" cy="45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 name="Google Shape;430;p27"/>
            <p:cNvSpPr/>
            <p:nvPr/>
          </p:nvSpPr>
          <p:spPr>
            <a:xfrm>
              <a:off x="3191478" y="3190400"/>
              <a:ext cx="537300" cy="45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 name="Google Shape;431;p27"/>
            <p:cNvSpPr/>
            <p:nvPr/>
          </p:nvSpPr>
          <p:spPr>
            <a:xfrm>
              <a:off x="3781718" y="3190400"/>
              <a:ext cx="537300" cy="45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 name="Google Shape;432;p27"/>
            <p:cNvSpPr/>
            <p:nvPr/>
          </p:nvSpPr>
          <p:spPr>
            <a:xfrm>
              <a:off x="4371959" y="3190400"/>
              <a:ext cx="537300" cy="45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 name="Google Shape;433;p27"/>
            <p:cNvSpPr/>
            <p:nvPr/>
          </p:nvSpPr>
          <p:spPr>
            <a:xfrm>
              <a:off x="4962200" y="3190400"/>
              <a:ext cx="537300" cy="45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 name="Google Shape;434;p27"/>
            <p:cNvSpPr/>
            <p:nvPr/>
          </p:nvSpPr>
          <p:spPr>
            <a:xfrm>
              <a:off x="5552441" y="3190400"/>
              <a:ext cx="537300" cy="45900"/>
            </a:xfrm>
            <a:prstGeom prst="rect">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 name="Google Shape;435;p27"/>
            <p:cNvSpPr/>
            <p:nvPr/>
          </p:nvSpPr>
          <p:spPr>
            <a:xfrm>
              <a:off x="6142682" y="3190400"/>
              <a:ext cx="537300" cy="45900"/>
            </a:xfrm>
            <a:prstGeom prst="rect">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36" name="Google Shape;436;p27"/>
          <p:cNvGrpSpPr/>
          <p:nvPr/>
        </p:nvGrpSpPr>
        <p:grpSpPr>
          <a:xfrm>
            <a:off x="830514" y="3731400"/>
            <a:ext cx="5849467" cy="891075"/>
            <a:chOff x="830514" y="3655200"/>
            <a:chExt cx="5849467" cy="891075"/>
          </a:xfrm>
        </p:grpSpPr>
        <p:sp>
          <p:nvSpPr>
            <p:cNvPr id="437" name="Google Shape;437;p27"/>
            <p:cNvSpPr/>
            <p:nvPr/>
          </p:nvSpPr>
          <p:spPr>
            <a:xfrm>
              <a:off x="830514" y="3655200"/>
              <a:ext cx="537300" cy="459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 name="Google Shape;438;p27"/>
            <p:cNvSpPr/>
            <p:nvPr/>
          </p:nvSpPr>
          <p:spPr>
            <a:xfrm>
              <a:off x="1420755" y="3655200"/>
              <a:ext cx="537300" cy="459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 name="Google Shape;439;p27"/>
            <p:cNvSpPr/>
            <p:nvPr/>
          </p:nvSpPr>
          <p:spPr>
            <a:xfrm>
              <a:off x="2010996" y="3655200"/>
              <a:ext cx="537300" cy="459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 name="Google Shape;440;p27"/>
            <p:cNvSpPr/>
            <p:nvPr/>
          </p:nvSpPr>
          <p:spPr>
            <a:xfrm>
              <a:off x="2601237" y="3655200"/>
              <a:ext cx="537300" cy="459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 name="Google Shape;441;p27"/>
            <p:cNvSpPr/>
            <p:nvPr/>
          </p:nvSpPr>
          <p:spPr>
            <a:xfrm>
              <a:off x="3191478" y="3655200"/>
              <a:ext cx="537300" cy="459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 name="Google Shape;442;p27"/>
            <p:cNvSpPr/>
            <p:nvPr/>
          </p:nvSpPr>
          <p:spPr>
            <a:xfrm>
              <a:off x="3781718" y="3655200"/>
              <a:ext cx="537300" cy="45900"/>
            </a:xfrm>
            <a:prstGeom prst="rect">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 name="Google Shape;443;p27"/>
            <p:cNvSpPr/>
            <p:nvPr/>
          </p:nvSpPr>
          <p:spPr>
            <a:xfrm>
              <a:off x="4371959" y="3655200"/>
              <a:ext cx="537300" cy="45900"/>
            </a:xfrm>
            <a:prstGeom prst="rect">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 name="Google Shape;444;p27"/>
            <p:cNvSpPr/>
            <p:nvPr/>
          </p:nvSpPr>
          <p:spPr>
            <a:xfrm>
              <a:off x="4962200" y="3655200"/>
              <a:ext cx="537300" cy="45900"/>
            </a:xfrm>
            <a:prstGeom prst="rect">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 name="Google Shape;445;p27"/>
            <p:cNvSpPr/>
            <p:nvPr/>
          </p:nvSpPr>
          <p:spPr>
            <a:xfrm>
              <a:off x="5552441" y="3655200"/>
              <a:ext cx="537300" cy="45900"/>
            </a:xfrm>
            <a:prstGeom prst="rect">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 name="Google Shape;446;p27"/>
            <p:cNvSpPr/>
            <p:nvPr/>
          </p:nvSpPr>
          <p:spPr>
            <a:xfrm>
              <a:off x="6142682" y="3655200"/>
              <a:ext cx="537300" cy="45900"/>
            </a:xfrm>
            <a:prstGeom prst="rect">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 name="Google Shape;447;p27"/>
            <p:cNvSpPr/>
            <p:nvPr/>
          </p:nvSpPr>
          <p:spPr>
            <a:xfrm>
              <a:off x="830514" y="3749109"/>
              <a:ext cx="537300" cy="459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 name="Google Shape;448;p27"/>
            <p:cNvSpPr/>
            <p:nvPr/>
          </p:nvSpPr>
          <p:spPr>
            <a:xfrm>
              <a:off x="1420755" y="3749109"/>
              <a:ext cx="537300" cy="459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 name="Google Shape;449;p27"/>
            <p:cNvSpPr/>
            <p:nvPr/>
          </p:nvSpPr>
          <p:spPr>
            <a:xfrm>
              <a:off x="2010996" y="3749109"/>
              <a:ext cx="537300" cy="459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 name="Google Shape;450;p27"/>
            <p:cNvSpPr/>
            <p:nvPr/>
          </p:nvSpPr>
          <p:spPr>
            <a:xfrm>
              <a:off x="2601237" y="3749109"/>
              <a:ext cx="537300" cy="459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 name="Google Shape;451;p27"/>
            <p:cNvSpPr/>
            <p:nvPr/>
          </p:nvSpPr>
          <p:spPr>
            <a:xfrm>
              <a:off x="3191478" y="3749109"/>
              <a:ext cx="537300" cy="459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 name="Google Shape;452;p27"/>
            <p:cNvSpPr/>
            <p:nvPr/>
          </p:nvSpPr>
          <p:spPr>
            <a:xfrm>
              <a:off x="3781718" y="3749109"/>
              <a:ext cx="537300" cy="45900"/>
            </a:xfrm>
            <a:prstGeom prst="rect">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 name="Google Shape;453;p27"/>
            <p:cNvSpPr/>
            <p:nvPr/>
          </p:nvSpPr>
          <p:spPr>
            <a:xfrm>
              <a:off x="4371959" y="3749109"/>
              <a:ext cx="537300" cy="45900"/>
            </a:xfrm>
            <a:prstGeom prst="rect">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 name="Google Shape;454;p27"/>
            <p:cNvSpPr/>
            <p:nvPr/>
          </p:nvSpPr>
          <p:spPr>
            <a:xfrm>
              <a:off x="4962200" y="3749109"/>
              <a:ext cx="537300" cy="45900"/>
            </a:xfrm>
            <a:prstGeom prst="rect">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27"/>
            <p:cNvSpPr/>
            <p:nvPr/>
          </p:nvSpPr>
          <p:spPr>
            <a:xfrm>
              <a:off x="5552441" y="3749109"/>
              <a:ext cx="537300" cy="45900"/>
            </a:xfrm>
            <a:prstGeom prst="rect">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 name="Google Shape;456;p27"/>
            <p:cNvSpPr/>
            <p:nvPr/>
          </p:nvSpPr>
          <p:spPr>
            <a:xfrm>
              <a:off x="6142682" y="3749109"/>
              <a:ext cx="537300" cy="45900"/>
            </a:xfrm>
            <a:prstGeom prst="rect">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 name="Google Shape;457;p27"/>
            <p:cNvSpPr/>
            <p:nvPr/>
          </p:nvSpPr>
          <p:spPr>
            <a:xfrm>
              <a:off x="830514" y="3843019"/>
              <a:ext cx="537300" cy="459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 name="Google Shape;458;p27"/>
            <p:cNvSpPr/>
            <p:nvPr/>
          </p:nvSpPr>
          <p:spPr>
            <a:xfrm>
              <a:off x="1420755" y="3843019"/>
              <a:ext cx="537300" cy="459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 name="Google Shape;459;p27"/>
            <p:cNvSpPr/>
            <p:nvPr/>
          </p:nvSpPr>
          <p:spPr>
            <a:xfrm>
              <a:off x="2010996" y="3843019"/>
              <a:ext cx="537300" cy="459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 name="Google Shape;460;p27"/>
            <p:cNvSpPr/>
            <p:nvPr/>
          </p:nvSpPr>
          <p:spPr>
            <a:xfrm>
              <a:off x="2601237" y="3843019"/>
              <a:ext cx="537300" cy="459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 name="Google Shape;461;p27"/>
            <p:cNvSpPr/>
            <p:nvPr/>
          </p:nvSpPr>
          <p:spPr>
            <a:xfrm>
              <a:off x="3191478" y="3843019"/>
              <a:ext cx="537300" cy="459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 name="Google Shape;462;p27"/>
            <p:cNvSpPr/>
            <p:nvPr/>
          </p:nvSpPr>
          <p:spPr>
            <a:xfrm>
              <a:off x="3781718" y="3843019"/>
              <a:ext cx="537300" cy="45900"/>
            </a:xfrm>
            <a:prstGeom prst="rect">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 name="Google Shape;463;p27"/>
            <p:cNvSpPr/>
            <p:nvPr/>
          </p:nvSpPr>
          <p:spPr>
            <a:xfrm>
              <a:off x="4371959" y="3843019"/>
              <a:ext cx="537300" cy="45900"/>
            </a:xfrm>
            <a:prstGeom prst="rect">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 name="Google Shape;464;p27"/>
            <p:cNvSpPr/>
            <p:nvPr/>
          </p:nvSpPr>
          <p:spPr>
            <a:xfrm>
              <a:off x="4962200" y="3843019"/>
              <a:ext cx="537300" cy="45900"/>
            </a:xfrm>
            <a:prstGeom prst="rect">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 name="Google Shape;465;p27"/>
            <p:cNvSpPr/>
            <p:nvPr/>
          </p:nvSpPr>
          <p:spPr>
            <a:xfrm>
              <a:off x="5552441" y="3843019"/>
              <a:ext cx="537300" cy="45900"/>
            </a:xfrm>
            <a:prstGeom prst="rect">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 name="Google Shape;466;p27"/>
            <p:cNvSpPr/>
            <p:nvPr/>
          </p:nvSpPr>
          <p:spPr>
            <a:xfrm>
              <a:off x="6142682" y="3843019"/>
              <a:ext cx="537300" cy="45900"/>
            </a:xfrm>
            <a:prstGeom prst="rect">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 name="Google Shape;467;p27"/>
            <p:cNvSpPr/>
            <p:nvPr/>
          </p:nvSpPr>
          <p:spPr>
            <a:xfrm>
              <a:off x="830514" y="3936928"/>
              <a:ext cx="537300" cy="459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p27"/>
            <p:cNvSpPr/>
            <p:nvPr/>
          </p:nvSpPr>
          <p:spPr>
            <a:xfrm>
              <a:off x="1420755" y="3936928"/>
              <a:ext cx="537300" cy="459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 name="Google Shape;469;p27"/>
            <p:cNvSpPr/>
            <p:nvPr/>
          </p:nvSpPr>
          <p:spPr>
            <a:xfrm>
              <a:off x="2010996" y="3936928"/>
              <a:ext cx="537300" cy="459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 name="Google Shape;470;p27"/>
            <p:cNvSpPr/>
            <p:nvPr/>
          </p:nvSpPr>
          <p:spPr>
            <a:xfrm>
              <a:off x="2601237" y="3936928"/>
              <a:ext cx="537300" cy="459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 name="Google Shape;471;p27"/>
            <p:cNvSpPr/>
            <p:nvPr/>
          </p:nvSpPr>
          <p:spPr>
            <a:xfrm>
              <a:off x="3191478" y="3936928"/>
              <a:ext cx="537300" cy="459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 name="Google Shape;472;p27"/>
            <p:cNvSpPr/>
            <p:nvPr/>
          </p:nvSpPr>
          <p:spPr>
            <a:xfrm>
              <a:off x="3781718" y="3936928"/>
              <a:ext cx="537300" cy="45900"/>
            </a:xfrm>
            <a:prstGeom prst="rect">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 name="Google Shape;473;p27"/>
            <p:cNvSpPr/>
            <p:nvPr/>
          </p:nvSpPr>
          <p:spPr>
            <a:xfrm>
              <a:off x="4371959" y="3936928"/>
              <a:ext cx="537300" cy="45900"/>
            </a:xfrm>
            <a:prstGeom prst="rect">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 name="Google Shape;474;p27"/>
            <p:cNvSpPr/>
            <p:nvPr/>
          </p:nvSpPr>
          <p:spPr>
            <a:xfrm>
              <a:off x="4962200" y="3936928"/>
              <a:ext cx="537300" cy="45900"/>
            </a:xfrm>
            <a:prstGeom prst="rect">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 name="Google Shape;475;p27"/>
            <p:cNvSpPr/>
            <p:nvPr/>
          </p:nvSpPr>
          <p:spPr>
            <a:xfrm>
              <a:off x="5552441" y="3936928"/>
              <a:ext cx="537300" cy="45900"/>
            </a:xfrm>
            <a:prstGeom prst="rect">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 name="Google Shape;476;p27"/>
            <p:cNvSpPr/>
            <p:nvPr/>
          </p:nvSpPr>
          <p:spPr>
            <a:xfrm>
              <a:off x="6142682" y="3936928"/>
              <a:ext cx="537300" cy="45900"/>
            </a:xfrm>
            <a:prstGeom prst="rect">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 name="Google Shape;477;p27"/>
            <p:cNvSpPr/>
            <p:nvPr/>
          </p:nvSpPr>
          <p:spPr>
            <a:xfrm>
              <a:off x="830514" y="4030838"/>
              <a:ext cx="537300" cy="459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27"/>
            <p:cNvSpPr/>
            <p:nvPr/>
          </p:nvSpPr>
          <p:spPr>
            <a:xfrm>
              <a:off x="1420755" y="4030838"/>
              <a:ext cx="537300" cy="459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 name="Google Shape;479;p27"/>
            <p:cNvSpPr/>
            <p:nvPr/>
          </p:nvSpPr>
          <p:spPr>
            <a:xfrm>
              <a:off x="2010996" y="4030838"/>
              <a:ext cx="537300" cy="459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 name="Google Shape;480;p27"/>
            <p:cNvSpPr/>
            <p:nvPr/>
          </p:nvSpPr>
          <p:spPr>
            <a:xfrm>
              <a:off x="2601237" y="4030838"/>
              <a:ext cx="537300" cy="459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 name="Google Shape;481;p27"/>
            <p:cNvSpPr/>
            <p:nvPr/>
          </p:nvSpPr>
          <p:spPr>
            <a:xfrm>
              <a:off x="3191478" y="4030838"/>
              <a:ext cx="537300" cy="459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 name="Google Shape;482;p27"/>
            <p:cNvSpPr/>
            <p:nvPr/>
          </p:nvSpPr>
          <p:spPr>
            <a:xfrm>
              <a:off x="3781718" y="4030838"/>
              <a:ext cx="537300" cy="45900"/>
            </a:xfrm>
            <a:prstGeom prst="rect">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 name="Google Shape;483;p27"/>
            <p:cNvSpPr/>
            <p:nvPr/>
          </p:nvSpPr>
          <p:spPr>
            <a:xfrm>
              <a:off x="4371959" y="4030838"/>
              <a:ext cx="537300" cy="45900"/>
            </a:xfrm>
            <a:prstGeom prst="rect">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 name="Google Shape;484;p27"/>
            <p:cNvSpPr/>
            <p:nvPr/>
          </p:nvSpPr>
          <p:spPr>
            <a:xfrm>
              <a:off x="4962200" y="4030838"/>
              <a:ext cx="537300" cy="45900"/>
            </a:xfrm>
            <a:prstGeom prst="rect">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 name="Google Shape;485;p27"/>
            <p:cNvSpPr/>
            <p:nvPr/>
          </p:nvSpPr>
          <p:spPr>
            <a:xfrm>
              <a:off x="5552441" y="4030838"/>
              <a:ext cx="537300" cy="45900"/>
            </a:xfrm>
            <a:prstGeom prst="rect">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 name="Google Shape;486;p27"/>
            <p:cNvSpPr/>
            <p:nvPr/>
          </p:nvSpPr>
          <p:spPr>
            <a:xfrm>
              <a:off x="6142682" y="4030838"/>
              <a:ext cx="537300" cy="45900"/>
            </a:xfrm>
            <a:prstGeom prst="rect">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 name="Google Shape;487;p27"/>
            <p:cNvSpPr/>
            <p:nvPr/>
          </p:nvSpPr>
          <p:spPr>
            <a:xfrm>
              <a:off x="830514" y="4124747"/>
              <a:ext cx="537300" cy="459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 name="Google Shape;488;p27"/>
            <p:cNvSpPr/>
            <p:nvPr/>
          </p:nvSpPr>
          <p:spPr>
            <a:xfrm>
              <a:off x="1420755" y="4124747"/>
              <a:ext cx="537300" cy="459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 name="Google Shape;489;p27"/>
            <p:cNvSpPr/>
            <p:nvPr/>
          </p:nvSpPr>
          <p:spPr>
            <a:xfrm>
              <a:off x="2010996" y="4124747"/>
              <a:ext cx="537300" cy="459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 name="Google Shape;490;p27"/>
            <p:cNvSpPr/>
            <p:nvPr/>
          </p:nvSpPr>
          <p:spPr>
            <a:xfrm>
              <a:off x="2601237" y="4124747"/>
              <a:ext cx="537300" cy="459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 name="Google Shape;491;p27"/>
            <p:cNvSpPr/>
            <p:nvPr/>
          </p:nvSpPr>
          <p:spPr>
            <a:xfrm>
              <a:off x="3191478" y="4124747"/>
              <a:ext cx="537300" cy="459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 name="Google Shape;492;p27"/>
            <p:cNvSpPr/>
            <p:nvPr/>
          </p:nvSpPr>
          <p:spPr>
            <a:xfrm>
              <a:off x="3781718" y="4124747"/>
              <a:ext cx="537300" cy="45900"/>
            </a:xfrm>
            <a:prstGeom prst="rect">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 name="Google Shape;493;p27"/>
            <p:cNvSpPr/>
            <p:nvPr/>
          </p:nvSpPr>
          <p:spPr>
            <a:xfrm>
              <a:off x="4371959" y="4124747"/>
              <a:ext cx="537300" cy="45900"/>
            </a:xfrm>
            <a:prstGeom prst="rect">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 name="Google Shape;494;p27"/>
            <p:cNvSpPr/>
            <p:nvPr/>
          </p:nvSpPr>
          <p:spPr>
            <a:xfrm>
              <a:off x="4962200" y="4124747"/>
              <a:ext cx="537300" cy="45900"/>
            </a:xfrm>
            <a:prstGeom prst="rect">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 name="Google Shape;495;p27"/>
            <p:cNvSpPr/>
            <p:nvPr/>
          </p:nvSpPr>
          <p:spPr>
            <a:xfrm>
              <a:off x="5552441" y="4124747"/>
              <a:ext cx="537300" cy="45900"/>
            </a:xfrm>
            <a:prstGeom prst="rect">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 name="Google Shape;496;p27"/>
            <p:cNvSpPr/>
            <p:nvPr/>
          </p:nvSpPr>
          <p:spPr>
            <a:xfrm>
              <a:off x="6142682" y="4124747"/>
              <a:ext cx="537300" cy="45900"/>
            </a:xfrm>
            <a:prstGeom prst="rect">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7" name="Google Shape;497;p27"/>
            <p:cNvSpPr/>
            <p:nvPr/>
          </p:nvSpPr>
          <p:spPr>
            <a:xfrm>
              <a:off x="830514" y="4218656"/>
              <a:ext cx="537300" cy="459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8" name="Google Shape;498;p27"/>
            <p:cNvSpPr/>
            <p:nvPr/>
          </p:nvSpPr>
          <p:spPr>
            <a:xfrm>
              <a:off x="1420755" y="4218656"/>
              <a:ext cx="537300" cy="459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 name="Google Shape;499;p27"/>
            <p:cNvSpPr/>
            <p:nvPr/>
          </p:nvSpPr>
          <p:spPr>
            <a:xfrm>
              <a:off x="2010996" y="4218656"/>
              <a:ext cx="537300" cy="459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 name="Google Shape;500;p27"/>
            <p:cNvSpPr/>
            <p:nvPr/>
          </p:nvSpPr>
          <p:spPr>
            <a:xfrm>
              <a:off x="2601237" y="4218656"/>
              <a:ext cx="537300" cy="459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 name="Google Shape;501;p27"/>
            <p:cNvSpPr/>
            <p:nvPr/>
          </p:nvSpPr>
          <p:spPr>
            <a:xfrm>
              <a:off x="3191478" y="4218656"/>
              <a:ext cx="537300" cy="459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 name="Google Shape;502;p27"/>
            <p:cNvSpPr/>
            <p:nvPr/>
          </p:nvSpPr>
          <p:spPr>
            <a:xfrm>
              <a:off x="3781718" y="4218656"/>
              <a:ext cx="537300" cy="45900"/>
            </a:xfrm>
            <a:prstGeom prst="rect">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3" name="Google Shape;503;p27"/>
            <p:cNvSpPr/>
            <p:nvPr/>
          </p:nvSpPr>
          <p:spPr>
            <a:xfrm>
              <a:off x="4371959" y="4218656"/>
              <a:ext cx="537300" cy="45900"/>
            </a:xfrm>
            <a:prstGeom prst="rect">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4" name="Google Shape;504;p27"/>
            <p:cNvSpPr/>
            <p:nvPr/>
          </p:nvSpPr>
          <p:spPr>
            <a:xfrm>
              <a:off x="4962200" y="4218656"/>
              <a:ext cx="537300" cy="45900"/>
            </a:xfrm>
            <a:prstGeom prst="rect">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5" name="Google Shape;505;p27"/>
            <p:cNvSpPr/>
            <p:nvPr/>
          </p:nvSpPr>
          <p:spPr>
            <a:xfrm>
              <a:off x="5552441" y="4218656"/>
              <a:ext cx="537300" cy="45900"/>
            </a:xfrm>
            <a:prstGeom prst="rect">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 name="Google Shape;506;p27"/>
            <p:cNvSpPr/>
            <p:nvPr/>
          </p:nvSpPr>
          <p:spPr>
            <a:xfrm>
              <a:off x="6142682" y="4218656"/>
              <a:ext cx="537300" cy="45900"/>
            </a:xfrm>
            <a:prstGeom prst="rect">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7" name="Google Shape;507;p27"/>
            <p:cNvSpPr/>
            <p:nvPr/>
          </p:nvSpPr>
          <p:spPr>
            <a:xfrm>
              <a:off x="830514" y="4312566"/>
              <a:ext cx="537300" cy="459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8" name="Google Shape;508;p27"/>
            <p:cNvSpPr/>
            <p:nvPr/>
          </p:nvSpPr>
          <p:spPr>
            <a:xfrm>
              <a:off x="1420755" y="4312566"/>
              <a:ext cx="537300" cy="459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9" name="Google Shape;509;p27"/>
            <p:cNvSpPr/>
            <p:nvPr/>
          </p:nvSpPr>
          <p:spPr>
            <a:xfrm>
              <a:off x="2010996" y="4312566"/>
              <a:ext cx="537300" cy="459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 name="Google Shape;510;p27"/>
            <p:cNvSpPr/>
            <p:nvPr/>
          </p:nvSpPr>
          <p:spPr>
            <a:xfrm>
              <a:off x="2601237" y="4312566"/>
              <a:ext cx="537300" cy="459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1" name="Google Shape;511;p27"/>
            <p:cNvSpPr/>
            <p:nvPr/>
          </p:nvSpPr>
          <p:spPr>
            <a:xfrm>
              <a:off x="3191478" y="4312566"/>
              <a:ext cx="537300" cy="459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 name="Google Shape;512;p27"/>
            <p:cNvSpPr/>
            <p:nvPr/>
          </p:nvSpPr>
          <p:spPr>
            <a:xfrm>
              <a:off x="3781718" y="4312566"/>
              <a:ext cx="537300" cy="459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3" name="Google Shape;513;p27"/>
            <p:cNvSpPr/>
            <p:nvPr/>
          </p:nvSpPr>
          <p:spPr>
            <a:xfrm>
              <a:off x="4371959" y="4312566"/>
              <a:ext cx="537300" cy="45900"/>
            </a:xfrm>
            <a:prstGeom prst="rect">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4" name="Google Shape;514;p27"/>
            <p:cNvSpPr/>
            <p:nvPr/>
          </p:nvSpPr>
          <p:spPr>
            <a:xfrm>
              <a:off x="4962200" y="4312566"/>
              <a:ext cx="537300" cy="45900"/>
            </a:xfrm>
            <a:prstGeom prst="rect">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5" name="Google Shape;515;p27"/>
            <p:cNvSpPr/>
            <p:nvPr/>
          </p:nvSpPr>
          <p:spPr>
            <a:xfrm>
              <a:off x="5552441" y="4312566"/>
              <a:ext cx="537300" cy="45900"/>
            </a:xfrm>
            <a:prstGeom prst="rect">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6" name="Google Shape;516;p27"/>
            <p:cNvSpPr/>
            <p:nvPr/>
          </p:nvSpPr>
          <p:spPr>
            <a:xfrm>
              <a:off x="6142682" y="4312566"/>
              <a:ext cx="537300" cy="45900"/>
            </a:xfrm>
            <a:prstGeom prst="rect">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7" name="Google Shape;517;p27"/>
            <p:cNvSpPr/>
            <p:nvPr/>
          </p:nvSpPr>
          <p:spPr>
            <a:xfrm>
              <a:off x="830514" y="4406475"/>
              <a:ext cx="537300" cy="459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8" name="Google Shape;518;p27"/>
            <p:cNvSpPr/>
            <p:nvPr/>
          </p:nvSpPr>
          <p:spPr>
            <a:xfrm>
              <a:off x="1420755" y="4406475"/>
              <a:ext cx="537300" cy="459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 name="Google Shape;519;p27"/>
            <p:cNvSpPr/>
            <p:nvPr/>
          </p:nvSpPr>
          <p:spPr>
            <a:xfrm>
              <a:off x="2010996" y="4406475"/>
              <a:ext cx="537300" cy="459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0" name="Google Shape;520;p27"/>
            <p:cNvSpPr/>
            <p:nvPr/>
          </p:nvSpPr>
          <p:spPr>
            <a:xfrm>
              <a:off x="2601237" y="4406475"/>
              <a:ext cx="537300" cy="459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1" name="Google Shape;521;p27"/>
            <p:cNvSpPr/>
            <p:nvPr/>
          </p:nvSpPr>
          <p:spPr>
            <a:xfrm>
              <a:off x="3191478" y="4406475"/>
              <a:ext cx="537300" cy="459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2" name="Google Shape;522;p27"/>
            <p:cNvSpPr/>
            <p:nvPr/>
          </p:nvSpPr>
          <p:spPr>
            <a:xfrm>
              <a:off x="3781718" y="4406475"/>
              <a:ext cx="537300" cy="459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3" name="Google Shape;523;p27"/>
            <p:cNvSpPr/>
            <p:nvPr/>
          </p:nvSpPr>
          <p:spPr>
            <a:xfrm>
              <a:off x="4371959" y="4406475"/>
              <a:ext cx="537300" cy="45900"/>
            </a:xfrm>
            <a:prstGeom prst="rect">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p27"/>
            <p:cNvSpPr/>
            <p:nvPr/>
          </p:nvSpPr>
          <p:spPr>
            <a:xfrm>
              <a:off x="4962200" y="4406475"/>
              <a:ext cx="537300" cy="45900"/>
            </a:xfrm>
            <a:prstGeom prst="rect">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 name="Google Shape;525;p27"/>
            <p:cNvSpPr/>
            <p:nvPr/>
          </p:nvSpPr>
          <p:spPr>
            <a:xfrm>
              <a:off x="5552441" y="4406475"/>
              <a:ext cx="537300" cy="45900"/>
            </a:xfrm>
            <a:prstGeom prst="rect">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6" name="Google Shape;526;p27"/>
            <p:cNvSpPr/>
            <p:nvPr/>
          </p:nvSpPr>
          <p:spPr>
            <a:xfrm>
              <a:off x="6142682" y="4406475"/>
              <a:ext cx="537300" cy="45900"/>
            </a:xfrm>
            <a:prstGeom prst="rect">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7" name="Google Shape;527;p27"/>
            <p:cNvSpPr/>
            <p:nvPr/>
          </p:nvSpPr>
          <p:spPr>
            <a:xfrm>
              <a:off x="830514" y="4500375"/>
              <a:ext cx="537300" cy="459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 name="Google Shape;528;p27"/>
            <p:cNvSpPr/>
            <p:nvPr/>
          </p:nvSpPr>
          <p:spPr>
            <a:xfrm>
              <a:off x="1420755" y="4500375"/>
              <a:ext cx="537300" cy="459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 name="Google Shape;529;p27"/>
            <p:cNvSpPr/>
            <p:nvPr/>
          </p:nvSpPr>
          <p:spPr>
            <a:xfrm>
              <a:off x="2010996" y="4500375"/>
              <a:ext cx="537300" cy="459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0" name="Google Shape;530;p27"/>
            <p:cNvSpPr/>
            <p:nvPr/>
          </p:nvSpPr>
          <p:spPr>
            <a:xfrm>
              <a:off x="2601237" y="4500375"/>
              <a:ext cx="537300" cy="459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1" name="Google Shape;531;p27"/>
            <p:cNvSpPr/>
            <p:nvPr/>
          </p:nvSpPr>
          <p:spPr>
            <a:xfrm>
              <a:off x="3191478" y="4500375"/>
              <a:ext cx="537300" cy="459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2" name="Google Shape;532;p27"/>
            <p:cNvSpPr/>
            <p:nvPr/>
          </p:nvSpPr>
          <p:spPr>
            <a:xfrm>
              <a:off x="3781718" y="4500375"/>
              <a:ext cx="537300" cy="459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 name="Google Shape;533;p27"/>
            <p:cNvSpPr/>
            <p:nvPr/>
          </p:nvSpPr>
          <p:spPr>
            <a:xfrm>
              <a:off x="4371959" y="4500375"/>
              <a:ext cx="537300" cy="45900"/>
            </a:xfrm>
            <a:prstGeom prst="rect">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4" name="Google Shape;534;p27"/>
            <p:cNvSpPr/>
            <p:nvPr/>
          </p:nvSpPr>
          <p:spPr>
            <a:xfrm>
              <a:off x="4962200" y="4500375"/>
              <a:ext cx="537300" cy="45900"/>
            </a:xfrm>
            <a:prstGeom prst="rect">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5" name="Google Shape;535;p27"/>
            <p:cNvSpPr/>
            <p:nvPr/>
          </p:nvSpPr>
          <p:spPr>
            <a:xfrm>
              <a:off x="5552441" y="4500375"/>
              <a:ext cx="537300" cy="45900"/>
            </a:xfrm>
            <a:prstGeom prst="rect">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 name="Google Shape;536;p27"/>
            <p:cNvSpPr/>
            <p:nvPr/>
          </p:nvSpPr>
          <p:spPr>
            <a:xfrm>
              <a:off x="6142682" y="4500375"/>
              <a:ext cx="537300" cy="45900"/>
            </a:xfrm>
            <a:prstGeom prst="rect">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0" name="Shape 540"/>
        <p:cNvGrpSpPr/>
        <p:nvPr/>
      </p:nvGrpSpPr>
      <p:grpSpPr>
        <a:xfrm>
          <a:off x="0" y="0"/>
          <a:ext cx="0" cy="0"/>
          <a:chOff x="0" y="0"/>
          <a:chExt cx="0" cy="0"/>
        </a:xfrm>
      </p:grpSpPr>
      <p:sp>
        <p:nvSpPr>
          <p:cNvPr id="541" name="Google Shape;541;p28"/>
          <p:cNvSpPr txBox="1"/>
          <p:nvPr>
            <p:ph type="title"/>
          </p:nvPr>
        </p:nvSpPr>
        <p:spPr>
          <a:xfrm>
            <a:off x="730000" y="1318650"/>
            <a:ext cx="3636600" cy="570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Target audience</a:t>
            </a:r>
            <a:endParaRPr/>
          </a:p>
        </p:txBody>
      </p:sp>
      <p:sp>
        <p:nvSpPr>
          <p:cNvPr id="542" name="Google Shape;542;p28"/>
          <p:cNvSpPr txBox="1"/>
          <p:nvPr>
            <p:ph idx="1" type="body"/>
          </p:nvPr>
        </p:nvSpPr>
        <p:spPr>
          <a:xfrm>
            <a:off x="721225" y="1965150"/>
            <a:ext cx="3636600" cy="8523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GB" sz="1100"/>
              <a:t>Lorem ipsum dolor sit amet, consectetur adipiscing elit, sed do eiusmod tempor incididunt labore dolore magna aliqua. Lorem ipsum dolor sit amet consectetur adipiscing elit.</a:t>
            </a:r>
            <a:endParaRPr sz="1100"/>
          </a:p>
        </p:txBody>
      </p:sp>
      <p:sp>
        <p:nvSpPr>
          <p:cNvPr id="543" name="Google Shape;543;p28"/>
          <p:cNvSpPr txBox="1"/>
          <p:nvPr/>
        </p:nvSpPr>
        <p:spPr>
          <a:xfrm>
            <a:off x="734530" y="3083160"/>
            <a:ext cx="3636600" cy="261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b="1" lang="en-GB" sz="1000">
                <a:solidFill>
                  <a:schemeClr val="dk1"/>
                </a:solidFill>
                <a:latin typeface="Lato"/>
                <a:ea typeface="Lato"/>
                <a:cs typeface="Lato"/>
                <a:sym typeface="Lato"/>
              </a:rPr>
              <a:t>01    | </a:t>
            </a:r>
            <a:r>
              <a:rPr lang="en-GB" sz="1000">
                <a:solidFill>
                  <a:srgbClr val="000000"/>
                </a:solidFill>
                <a:latin typeface="Lato"/>
                <a:ea typeface="Lato"/>
                <a:cs typeface="Lato"/>
                <a:sym typeface="Lato"/>
              </a:rPr>
              <a:t>   Consectetur adipiscing elit</a:t>
            </a:r>
            <a:endParaRPr/>
          </a:p>
        </p:txBody>
      </p:sp>
      <p:sp>
        <p:nvSpPr>
          <p:cNvPr id="544" name="Google Shape;544;p28"/>
          <p:cNvSpPr txBox="1"/>
          <p:nvPr/>
        </p:nvSpPr>
        <p:spPr>
          <a:xfrm>
            <a:off x="734530" y="3344460"/>
            <a:ext cx="3636600" cy="261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b="1" lang="en-GB" sz="1000">
                <a:solidFill>
                  <a:schemeClr val="dk1"/>
                </a:solidFill>
                <a:latin typeface="Lato"/>
                <a:ea typeface="Lato"/>
                <a:cs typeface="Lato"/>
                <a:sym typeface="Lato"/>
              </a:rPr>
              <a:t>02    |</a:t>
            </a:r>
            <a:r>
              <a:rPr b="1" lang="en-GB" sz="1000">
                <a:solidFill>
                  <a:srgbClr val="CCCCCC"/>
                </a:solidFill>
                <a:latin typeface="Lato"/>
                <a:ea typeface="Lato"/>
                <a:cs typeface="Lato"/>
                <a:sym typeface="Lato"/>
              </a:rPr>
              <a:t> </a:t>
            </a:r>
            <a:r>
              <a:rPr lang="en-GB" sz="1000">
                <a:solidFill>
                  <a:srgbClr val="53C6A1"/>
                </a:solidFill>
                <a:latin typeface="Lato"/>
                <a:ea typeface="Lato"/>
                <a:cs typeface="Lato"/>
                <a:sym typeface="Lato"/>
              </a:rPr>
              <a:t> </a:t>
            </a:r>
            <a:r>
              <a:rPr lang="en-GB" sz="1000">
                <a:solidFill>
                  <a:srgbClr val="000000"/>
                </a:solidFill>
                <a:latin typeface="Lato"/>
                <a:ea typeface="Lato"/>
                <a:cs typeface="Lato"/>
                <a:sym typeface="Lato"/>
              </a:rPr>
              <a:t>  Sed do eiusmod tempor incididunt ut labore</a:t>
            </a:r>
            <a:endParaRPr/>
          </a:p>
        </p:txBody>
      </p:sp>
      <p:sp>
        <p:nvSpPr>
          <p:cNvPr id="545" name="Google Shape;545;p28"/>
          <p:cNvSpPr txBox="1"/>
          <p:nvPr/>
        </p:nvSpPr>
        <p:spPr>
          <a:xfrm>
            <a:off x="734530" y="3605760"/>
            <a:ext cx="3636600" cy="261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b="1" lang="en-GB" sz="1000">
                <a:solidFill>
                  <a:schemeClr val="dk1"/>
                </a:solidFill>
                <a:latin typeface="Lato"/>
                <a:ea typeface="Lato"/>
                <a:cs typeface="Lato"/>
                <a:sym typeface="Lato"/>
              </a:rPr>
              <a:t>03    |</a:t>
            </a:r>
            <a:r>
              <a:rPr b="1" lang="en-GB" sz="1000">
                <a:solidFill>
                  <a:srgbClr val="CCCCCC"/>
                </a:solidFill>
                <a:latin typeface="Lato"/>
                <a:ea typeface="Lato"/>
                <a:cs typeface="Lato"/>
                <a:sym typeface="Lato"/>
              </a:rPr>
              <a:t> </a:t>
            </a:r>
            <a:r>
              <a:rPr lang="en-GB" sz="1000">
                <a:solidFill>
                  <a:srgbClr val="000000"/>
                </a:solidFill>
                <a:latin typeface="Lato"/>
                <a:ea typeface="Lato"/>
                <a:cs typeface="Lato"/>
                <a:sym typeface="Lato"/>
              </a:rPr>
              <a:t>   Magna aliqua lorem ipsum dolor sit amet</a:t>
            </a:r>
            <a:endParaRPr/>
          </a:p>
        </p:txBody>
      </p:sp>
      <p:sp>
        <p:nvSpPr>
          <p:cNvPr id="546" name="Google Shape;546;p28"/>
          <p:cNvSpPr txBox="1"/>
          <p:nvPr/>
        </p:nvSpPr>
        <p:spPr>
          <a:xfrm>
            <a:off x="734530" y="3867060"/>
            <a:ext cx="3636600" cy="261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b="1" lang="en-GB" sz="1000">
                <a:solidFill>
                  <a:schemeClr val="dk1"/>
                </a:solidFill>
                <a:latin typeface="Lato"/>
                <a:ea typeface="Lato"/>
                <a:cs typeface="Lato"/>
                <a:sym typeface="Lato"/>
              </a:rPr>
              <a:t>04    |</a:t>
            </a:r>
            <a:r>
              <a:rPr b="1" lang="en-GB" sz="1000">
                <a:solidFill>
                  <a:srgbClr val="000000"/>
                </a:solidFill>
                <a:latin typeface="Lato"/>
                <a:ea typeface="Lato"/>
                <a:cs typeface="Lato"/>
                <a:sym typeface="Lato"/>
              </a:rPr>
              <a:t> </a:t>
            </a:r>
            <a:r>
              <a:rPr lang="en-GB" sz="1000">
                <a:solidFill>
                  <a:srgbClr val="000000"/>
                </a:solidFill>
                <a:latin typeface="Lato"/>
                <a:ea typeface="Lato"/>
                <a:cs typeface="Lato"/>
                <a:sym typeface="Lato"/>
              </a:rPr>
              <a:t>   Eiusmod tempor incididunt ut labore et</a:t>
            </a:r>
            <a:endParaRPr sz="1000">
              <a:solidFill>
                <a:srgbClr val="000000"/>
              </a:solidFill>
              <a:latin typeface="Lato"/>
              <a:ea typeface="Lato"/>
              <a:cs typeface="Lato"/>
              <a:sym typeface="Lato"/>
            </a:endParaRPr>
          </a:p>
        </p:txBody>
      </p:sp>
      <p:sp>
        <p:nvSpPr>
          <p:cNvPr id="547" name="Google Shape;547;p28"/>
          <p:cNvSpPr txBox="1"/>
          <p:nvPr/>
        </p:nvSpPr>
        <p:spPr>
          <a:xfrm>
            <a:off x="734530" y="4128360"/>
            <a:ext cx="3636600" cy="261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b="1" lang="en-GB" sz="1000">
                <a:solidFill>
                  <a:schemeClr val="dk1"/>
                </a:solidFill>
                <a:latin typeface="Lato"/>
                <a:ea typeface="Lato"/>
                <a:cs typeface="Lato"/>
                <a:sym typeface="Lato"/>
              </a:rPr>
              <a:t>05    | </a:t>
            </a:r>
            <a:r>
              <a:rPr lang="en-GB" sz="1000">
                <a:solidFill>
                  <a:srgbClr val="53C6A1"/>
                </a:solidFill>
                <a:latin typeface="Lato"/>
                <a:ea typeface="Lato"/>
                <a:cs typeface="Lato"/>
                <a:sym typeface="Lato"/>
              </a:rPr>
              <a:t>   </a:t>
            </a:r>
            <a:r>
              <a:rPr lang="en-GB" sz="1000">
                <a:solidFill>
                  <a:srgbClr val="000000"/>
                </a:solidFill>
                <a:latin typeface="Lato"/>
                <a:ea typeface="Lato"/>
                <a:cs typeface="Lato"/>
                <a:sym typeface="Lato"/>
              </a:rPr>
              <a:t>Dolore magna aliqua</a:t>
            </a:r>
            <a:endParaRPr/>
          </a:p>
        </p:txBody>
      </p:sp>
      <p:pic>
        <p:nvPicPr>
          <p:cNvPr descr="offset_comp_267026.jpg" id="548" name="Google Shape;548;p28"/>
          <p:cNvPicPr preferRelativeResize="0"/>
          <p:nvPr/>
        </p:nvPicPr>
        <p:blipFill rotWithShape="1">
          <a:blip r:embed="rId3">
            <a:alphaModFix/>
          </a:blip>
          <a:srcRect b="6490" l="40074" r="22772" t="1581"/>
          <a:stretch/>
        </p:blipFill>
        <p:spPr>
          <a:xfrm>
            <a:off x="5146750" y="1184600"/>
            <a:ext cx="1977667" cy="3262598"/>
          </a:xfrm>
          <a:prstGeom prst="rect">
            <a:avLst/>
          </a:prstGeom>
          <a:noFill/>
          <a:ln>
            <a:noFill/>
          </a:ln>
        </p:spPr>
      </p:pic>
      <p:pic>
        <p:nvPicPr>
          <p:cNvPr descr="offset_comp_429332_Edited.jpg" id="549" name="Google Shape;549;p28"/>
          <p:cNvPicPr preferRelativeResize="0"/>
          <p:nvPr/>
        </p:nvPicPr>
        <p:blipFill rotWithShape="1">
          <a:blip r:embed="rId4">
            <a:alphaModFix/>
          </a:blip>
          <a:srcRect b="851" l="19769" r="7254" t="5665"/>
          <a:stretch/>
        </p:blipFill>
        <p:spPr>
          <a:xfrm>
            <a:off x="7172149" y="1184609"/>
            <a:ext cx="1971851" cy="1611565"/>
          </a:xfrm>
          <a:prstGeom prst="rect">
            <a:avLst/>
          </a:prstGeom>
          <a:noFill/>
          <a:ln>
            <a:noFill/>
          </a:ln>
        </p:spPr>
      </p:pic>
      <p:pic>
        <p:nvPicPr>
          <p:cNvPr descr="offset_comp_389009_Edited.jpg" id="550" name="Google Shape;550;p28"/>
          <p:cNvPicPr preferRelativeResize="0"/>
          <p:nvPr/>
        </p:nvPicPr>
        <p:blipFill rotWithShape="1">
          <a:blip r:embed="rId5">
            <a:alphaModFix/>
          </a:blip>
          <a:srcRect b="2336" l="17128" r="5717" t="2336"/>
          <a:stretch/>
        </p:blipFill>
        <p:spPr>
          <a:xfrm>
            <a:off x="7172149" y="2835640"/>
            <a:ext cx="1971840" cy="161156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34343"/>
        </a:solidFill>
      </p:bgPr>
    </p:bg>
    <p:spTree>
      <p:nvGrpSpPr>
        <p:cNvPr id="554" name="Shape 554"/>
        <p:cNvGrpSpPr/>
        <p:nvPr/>
      </p:nvGrpSpPr>
      <p:grpSpPr>
        <a:xfrm>
          <a:off x="0" y="0"/>
          <a:ext cx="0" cy="0"/>
          <a:chOff x="0" y="0"/>
          <a:chExt cx="0" cy="0"/>
        </a:xfrm>
      </p:grpSpPr>
      <p:sp>
        <p:nvSpPr>
          <p:cNvPr id="555" name="Google Shape;555;p29"/>
          <p:cNvSpPr txBox="1"/>
          <p:nvPr>
            <p:ph type="title"/>
          </p:nvPr>
        </p:nvSpPr>
        <p:spPr>
          <a:xfrm>
            <a:off x="729450" y="1322450"/>
            <a:ext cx="7010100" cy="350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1200"/>
              <a:t>Proposed solution</a:t>
            </a:r>
            <a:endParaRPr sz="1200"/>
          </a:p>
        </p:txBody>
      </p:sp>
      <p:sp>
        <p:nvSpPr>
          <p:cNvPr id="556" name="Google Shape;556;p29"/>
          <p:cNvSpPr txBox="1"/>
          <p:nvPr>
            <p:ph idx="4294967295" type="body"/>
          </p:nvPr>
        </p:nvSpPr>
        <p:spPr>
          <a:xfrm>
            <a:off x="729450" y="1749350"/>
            <a:ext cx="7010100" cy="26283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GB" sz="3000">
                <a:solidFill>
                  <a:srgbClr val="FFFFFF"/>
                </a:solidFill>
              </a:rPr>
              <a:t>C</a:t>
            </a:r>
            <a:r>
              <a:rPr lang="en-GB" sz="3000">
                <a:solidFill>
                  <a:srgbClr val="FFFFFF"/>
                </a:solidFill>
              </a:rPr>
              <a:t>onsectetur adipiscing elit i</a:t>
            </a:r>
            <a:r>
              <a:rPr lang="en-GB" sz="3000">
                <a:solidFill>
                  <a:srgbClr val="FFFFFF"/>
                </a:solidFill>
              </a:rPr>
              <a:t>psum dolor sit amet</a:t>
            </a:r>
            <a:r>
              <a:rPr lang="en-GB" sz="3000">
                <a:solidFill>
                  <a:srgbClr val="FFFFFF"/>
                </a:solidFill>
              </a:rPr>
              <a:t> eiusmod tempor, incididunt nec labore et dolore magna aliqua ipsum dolor sit amet </a:t>
            </a:r>
            <a:r>
              <a:rPr lang="en-GB" sz="3000">
                <a:solidFill>
                  <a:srgbClr val="FFFFFF"/>
                </a:solidFill>
              </a:rPr>
              <a:t>tempor incididunt .</a:t>
            </a:r>
            <a:endParaRPr sz="3000">
              <a:solidFill>
                <a:srgbClr val="FFFFFF"/>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0" name="Shape 560"/>
        <p:cNvGrpSpPr/>
        <p:nvPr/>
      </p:nvGrpSpPr>
      <p:grpSpPr>
        <a:xfrm>
          <a:off x="0" y="0"/>
          <a:ext cx="0" cy="0"/>
          <a:chOff x="0" y="0"/>
          <a:chExt cx="0" cy="0"/>
        </a:xfrm>
      </p:grpSpPr>
      <p:sp>
        <p:nvSpPr>
          <p:cNvPr id="561" name="Google Shape;561;p30"/>
          <p:cNvSpPr txBox="1"/>
          <p:nvPr>
            <p:ph type="title"/>
          </p:nvPr>
        </p:nvSpPr>
        <p:spPr>
          <a:xfrm>
            <a:off x="729450" y="1367864"/>
            <a:ext cx="7688400" cy="5352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GB"/>
              <a:t>Process</a:t>
            </a:r>
            <a:endParaRPr sz="1000"/>
          </a:p>
        </p:txBody>
      </p:sp>
      <p:pic>
        <p:nvPicPr>
          <p:cNvPr descr="shutterstock_227447065.jpg" id="562" name="Google Shape;562;p30"/>
          <p:cNvPicPr preferRelativeResize="0"/>
          <p:nvPr/>
        </p:nvPicPr>
        <p:blipFill rotWithShape="1">
          <a:blip r:embed="rId3">
            <a:alphaModFix/>
          </a:blip>
          <a:srcRect b="11983" l="0" r="0" t="11983"/>
          <a:stretch/>
        </p:blipFill>
        <p:spPr>
          <a:xfrm>
            <a:off x="830400" y="2091180"/>
            <a:ext cx="2501199" cy="1267837"/>
          </a:xfrm>
          <a:prstGeom prst="rect">
            <a:avLst/>
          </a:prstGeom>
          <a:noFill/>
          <a:ln>
            <a:noFill/>
          </a:ln>
        </p:spPr>
      </p:pic>
      <p:sp>
        <p:nvSpPr>
          <p:cNvPr id="563" name="Google Shape;563;p30"/>
          <p:cNvSpPr txBox="1"/>
          <p:nvPr/>
        </p:nvSpPr>
        <p:spPr>
          <a:xfrm>
            <a:off x="862816" y="2418212"/>
            <a:ext cx="586500" cy="940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1600"/>
              </a:spcAft>
              <a:buNone/>
            </a:pPr>
            <a:r>
              <a:rPr b="1" lang="en-GB" sz="3000">
                <a:solidFill>
                  <a:srgbClr val="FFFFFF"/>
                </a:solidFill>
                <a:latin typeface="Lato"/>
                <a:ea typeface="Lato"/>
                <a:cs typeface="Lato"/>
                <a:sym typeface="Lato"/>
              </a:rPr>
              <a:t>01</a:t>
            </a:r>
            <a:r>
              <a:rPr b="1" lang="en-GB" sz="3000">
                <a:solidFill>
                  <a:srgbClr val="FFFFFF"/>
                </a:solidFill>
                <a:latin typeface="Lato"/>
                <a:ea typeface="Lato"/>
                <a:cs typeface="Lato"/>
                <a:sym typeface="Lato"/>
              </a:rPr>
              <a:t> </a:t>
            </a:r>
            <a:endParaRPr b="1" sz="3000">
              <a:solidFill>
                <a:srgbClr val="FFFFFF"/>
              </a:solidFill>
              <a:latin typeface="Raleway"/>
              <a:ea typeface="Raleway"/>
              <a:cs typeface="Raleway"/>
              <a:sym typeface="Raleway"/>
            </a:endParaRPr>
          </a:p>
        </p:txBody>
      </p:sp>
      <p:grpSp>
        <p:nvGrpSpPr>
          <p:cNvPr id="564" name="Google Shape;564;p30"/>
          <p:cNvGrpSpPr/>
          <p:nvPr/>
        </p:nvGrpSpPr>
        <p:grpSpPr>
          <a:xfrm>
            <a:off x="830400" y="3274596"/>
            <a:ext cx="2501700" cy="1353953"/>
            <a:chOff x="830400" y="3274596"/>
            <a:chExt cx="2501700" cy="1353953"/>
          </a:xfrm>
        </p:grpSpPr>
        <p:sp>
          <p:nvSpPr>
            <p:cNvPr id="565" name="Google Shape;565;p30"/>
            <p:cNvSpPr/>
            <p:nvPr/>
          </p:nvSpPr>
          <p:spPr>
            <a:xfrm>
              <a:off x="830400" y="3360750"/>
              <a:ext cx="2501700" cy="126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 name="Google Shape;566;p30"/>
            <p:cNvSpPr/>
            <p:nvPr/>
          </p:nvSpPr>
          <p:spPr>
            <a:xfrm>
              <a:off x="1059092" y="3274596"/>
              <a:ext cx="219600" cy="93600"/>
            </a:xfrm>
            <a:prstGeom prst="triangl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67" name="Google Shape;567;p30"/>
          <p:cNvSpPr txBox="1"/>
          <p:nvPr>
            <p:ph type="title"/>
          </p:nvPr>
        </p:nvSpPr>
        <p:spPr>
          <a:xfrm>
            <a:off x="967528" y="3455478"/>
            <a:ext cx="2238300" cy="4302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GB" sz="1000"/>
              <a:t>Lorem ipsum dolor sit</a:t>
            </a:r>
            <a:endParaRPr sz="1000"/>
          </a:p>
        </p:txBody>
      </p:sp>
      <p:sp>
        <p:nvSpPr>
          <p:cNvPr id="568" name="Google Shape;568;p30"/>
          <p:cNvSpPr txBox="1"/>
          <p:nvPr>
            <p:ph idx="4294967295" type="body"/>
          </p:nvPr>
        </p:nvSpPr>
        <p:spPr>
          <a:xfrm>
            <a:off x="967528" y="3885655"/>
            <a:ext cx="2238300" cy="649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GB" sz="800"/>
              <a:t>Lorem ipsum dolor sit amet, consectetur adipiscing elit, sed do eiusmod tempor dolor incididunt labore dolore magna aliqua.</a:t>
            </a:r>
            <a:endParaRPr sz="800"/>
          </a:p>
        </p:txBody>
      </p:sp>
      <p:pic>
        <p:nvPicPr>
          <p:cNvPr descr="shutterstock_425821354.jpg" id="569" name="Google Shape;569;p30"/>
          <p:cNvPicPr preferRelativeResize="0"/>
          <p:nvPr/>
        </p:nvPicPr>
        <p:blipFill rotWithShape="1">
          <a:blip r:embed="rId4">
            <a:alphaModFix/>
          </a:blip>
          <a:srcRect b="12035" l="0" r="0" t="12035"/>
          <a:stretch/>
        </p:blipFill>
        <p:spPr>
          <a:xfrm>
            <a:off x="3332867" y="3359013"/>
            <a:ext cx="2501197" cy="1267831"/>
          </a:xfrm>
          <a:prstGeom prst="rect">
            <a:avLst/>
          </a:prstGeom>
          <a:noFill/>
          <a:ln>
            <a:noFill/>
          </a:ln>
        </p:spPr>
      </p:pic>
      <p:sp>
        <p:nvSpPr>
          <p:cNvPr id="570" name="Google Shape;570;p30"/>
          <p:cNvSpPr txBox="1"/>
          <p:nvPr/>
        </p:nvSpPr>
        <p:spPr>
          <a:xfrm>
            <a:off x="3389243" y="3563077"/>
            <a:ext cx="586500" cy="940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1600"/>
              </a:spcAft>
              <a:buNone/>
            </a:pPr>
            <a:r>
              <a:rPr b="1" lang="en-GB" sz="3000">
                <a:solidFill>
                  <a:srgbClr val="FFFFFF"/>
                </a:solidFill>
                <a:latin typeface="Lato"/>
                <a:ea typeface="Lato"/>
                <a:cs typeface="Lato"/>
                <a:sym typeface="Lato"/>
              </a:rPr>
              <a:t>0</a:t>
            </a:r>
            <a:r>
              <a:rPr b="1" lang="en-GB" sz="3000">
                <a:solidFill>
                  <a:srgbClr val="FFFFFF"/>
                </a:solidFill>
                <a:latin typeface="Lato"/>
                <a:ea typeface="Lato"/>
                <a:cs typeface="Lato"/>
                <a:sym typeface="Lato"/>
              </a:rPr>
              <a:t>2 </a:t>
            </a:r>
            <a:endParaRPr b="1" sz="3000">
              <a:solidFill>
                <a:srgbClr val="FFFFFF"/>
              </a:solidFill>
              <a:latin typeface="Raleway"/>
              <a:ea typeface="Raleway"/>
              <a:cs typeface="Raleway"/>
              <a:sym typeface="Raleway"/>
            </a:endParaRPr>
          </a:p>
        </p:txBody>
      </p:sp>
      <p:grpSp>
        <p:nvGrpSpPr>
          <p:cNvPr id="571" name="Google Shape;571;p30"/>
          <p:cNvGrpSpPr/>
          <p:nvPr/>
        </p:nvGrpSpPr>
        <p:grpSpPr>
          <a:xfrm flipH="1" rot="10800000">
            <a:off x="3332867" y="2091171"/>
            <a:ext cx="2501700" cy="1353953"/>
            <a:chOff x="830400" y="3274596"/>
            <a:chExt cx="2501700" cy="1353953"/>
          </a:xfrm>
        </p:grpSpPr>
        <p:sp>
          <p:nvSpPr>
            <p:cNvPr id="572" name="Google Shape;572;p30"/>
            <p:cNvSpPr/>
            <p:nvPr/>
          </p:nvSpPr>
          <p:spPr>
            <a:xfrm>
              <a:off x="830400" y="3360750"/>
              <a:ext cx="2501700" cy="126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3" name="Google Shape;573;p30"/>
            <p:cNvSpPr/>
            <p:nvPr/>
          </p:nvSpPr>
          <p:spPr>
            <a:xfrm>
              <a:off x="1059092" y="3274596"/>
              <a:ext cx="219600" cy="93600"/>
            </a:xfrm>
            <a:prstGeom prst="triangl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74" name="Google Shape;574;p30"/>
          <p:cNvSpPr txBox="1"/>
          <p:nvPr>
            <p:ph type="title"/>
          </p:nvPr>
        </p:nvSpPr>
        <p:spPr>
          <a:xfrm>
            <a:off x="3464303" y="2176242"/>
            <a:ext cx="2238300" cy="4302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GB" sz="1000"/>
              <a:t>Lorem ipsum dolor sit</a:t>
            </a:r>
            <a:endParaRPr sz="1000"/>
          </a:p>
        </p:txBody>
      </p:sp>
      <p:sp>
        <p:nvSpPr>
          <p:cNvPr id="575" name="Google Shape;575;p30"/>
          <p:cNvSpPr txBox="1"/>
          <p:nvPr>
            <p:ph idx="4294967295" type="body"/>
          </p:nvPr>
        </p:nvSpPr>
        <p:spPr>
          <a:xfrm>
            <a:off x="3464303" y="2606419"/>
            <a:ext cx="2238300" cy="649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GB" sz="800"/>
              <a:t>Lorem ipsum dolor sit amet, consectetur adipiscing elit, sed do eiusmod tempor dolor incididunt labore dolore magna aliqua.</a:t>
            </a:r>
            <a:endParaRPr sz="800"/>
          </a:p>
        </p:txBody>
      </p:sp>
      <p:pic>
        <p:nvPicPr>
          <p:cNvPr descr="shutterstock_512483578.jpg" id="576" name="Google Shape;576;p30"/>
          <p:cNvPicPr preferRelativeResize="0"/>
          <p:nvPr/>
        </p:nvPicPr>
        <p:blipFill rotWithShape="1">
          <a:blip r:embed="rId5">
            <a:alphaModFix/>
          </a:blip>
          <a:srcRect b="11983" l="0" r="0" t="11983"/>
          <a:stretch/>
        </p:blipFill>
        <p:spPr>
          <a:xfrm>
            <a:off x="5832591" y="2091175"/>
            <a:ext cx="2501198" cy="1267840"/>
          </a:xfrm>
          <a:prstGeom prst="rect">
            <a:avLst/>
          </a:prstGeom>
          <a:noFill/>
          <a:ln>
            <a:noFill/>
          </a:ln>
        </p:spPr>
      </p:pic>
      <p:sp>
        <p:nvSpPr>
          <p:cNvPr id="577" name="Google Shape;577;p30"/>
          <p:cNvSpPr txBox="1"/>
          <p:nvPr/>
        </p:nvSpPr>
        <p:spPr>
          <a:xfrm>
            <a:off x="5856250" y="2418200"/>
            <a:ext cx="586500" cy="940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1600"/>
              </a:spcAft>
              <a:buNone/>
            </a:pPr>
            <a:r>
              <a:rPr b="1" lang="en-GB" sz="3000">
                <a:solidFill>
                  <a:srgbClr val="FFFFFF"/>
                </a:solidFill>
                <a:latin typeface="Lato"/>
                <a:ea typeface="Lato"/>
                <a:cs typeface="Lato"/>
                <a:sym typeface="Lato"/>
              </a:rPr>
              <a:t>0</a:t>
            </a:r>
            <a:r>
              <a:rPr b="1" lang="en-GB" sz="3000">
                <a:solidFill>
                  <a:srgbClr val="FFFFFF"/>
                </a:solidFill>
                <a:latin typeface="Lato"/>
                <a:ea typeface="Lato"/>
                <a:cs typeface="Lato"/>
                <a:sym typeface="Lato"/>
              </a:rPr>
              <a:t>3 </a:t>
            </a:r>
            <a:endParaRPr b="1" sz="3000">
              <a:solidFill>
                <a:srgbClr val="FFFFFF"/>
              </a:solidFill>
              <a:latin typeface="Raleway"/>
              <a:ea typeface="Raleway"/>
              <a:cs typeface="Raleway"/>
              <a:sym typeface="Raleway"/>
            </a:endParaRPr>
          </a:p>
        </p:txBody>
      </p:sp>
      <p:grpSp>
        <p:nvGrpSpPr>
          <p:cNvPr id="578" name="Google Shape;578;p30"/>
          <p:cNvGrpSpPr/>
          <p:nvPr/>
        </p:nvGrpSpPr>
        <p:grpSpPr>
          <a:xfrm>
            <a:off x="5832591" y="3274596"/>
            <a:ext cx="2501700" cy="1353953"/>
            <a:chOff x="830400" y="3274596"/>
            <a:chExt cx="2501700" cy="1353953"/>
          </a:xfrm>
        </p:grpSpPr>
        <p:sp>
          <p:nvSpPr>
            <p:cNvPr id="579" name="Google Shape;579;p30"/>
            <p:cNvSpPr/>
            <p:nvPr/>
          </p:nvSpPr>
          <p:spPr>
            <a:xfrm>
              <a:off x="830400" y="3360750"/>
              <a:ext cx="2501700" cy="126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 name="Google Shape;580;p30"/>
            <p:cNvSpPr/>
            <p:nvPr/>
          </p:nvSpPr>
          <p:spPr>
            <a:xfrm>
              <a:off x="1059092" y="3274596"/>
              <a:ext cx="219600" cy="93600"/>
            </a:xfrm>
            <a:prstGeom prst="triangl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81" name="Google Shape;581;p30"/>
          <p:cNvSpPr txBox="1"/>
          <p:nvPr>
            <p:ph type="title"/>
          </p:nvPr>
        </p:nvSpPr>
        <p:spPr>
          <a:xfrm>
            <a:off x="5960978" y="3455478"/>
            <a:ext cx="2238300" cy="4302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GB" sz="1000"/>
              <a:t>Lorem ipsum dolor sit</a:t>
            </a:r>
            <a:endParaRPr sz="1000"/>
          </a:p>
        </p:txBody>
      </p:sp>
      <p:sp>
        <p:nvSpPr>
          <p:cNvPr id="582" name="Google Shape;582;p30"/>
          <p:cNvSpPr txBox="1"/>
          <p:nvPr>
            <p:ph idx="4294967295" type="body"/>
          </p:nvPr>
        </p:nvSpPr>
        <p:spPr>
          <a:xfrm>
            <a:off x="5960978" y="3885655"/>
            <a:ext cx="2238300" cy="649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GB" sz="800"/>
              <a:t>Lorem ipsum dolor sit amet, consectetur adipiscing elit, sed do eiusmod tempor dolor incididunt labore dolore magna aliqua. </a:t>
            </a:r>
            <a:endParaRPr sz="80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6" name="Shape 586"/>
        <p:cNvGrpSpPr/>
        <p:nvPr/>
      </p:nvGrpSpPr>
      <p:grpSpPr>
        <a:xfrm>
          <a:off x="0" y="0"/>
          <a:ext cx="0" cy="0"/>
          <a:chOff x="0" y="0"/>
          <a:chExt cx="0" cy="0"/>
        </a:xfrm>
      </p:grpSpPr>
      <p:sp>
        <p:nvSpPr>
          <p:cNvPr id="587" name="Google Shape;587;p31"/>
          <p:cNvSpPr txBox="1"/>
          <p:nvPr>
            <p:ph type="title"/>
          </p:nvPr>
        </p:nvSpPr>
        <p:spPr>
          <a:xfrm>
            <a:off x="730000" y="1318650"/>
            <a:ext cx="2799900" cy="1034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solidFill>
                  <a:srgbClr val="000000"/>
                </a:solidFill>
              </a:rPr>
              <a:t>Deliverables</a:t>
            </a:r>
            <a:endParaRPr/>
          </a:p>
        </p:txBody>
      </p:sp>
      <p:sp>
        <p:nvSpPr>
          <p:cNvPr id="588" name="Google Shape;588;p31"/>
          <p:cNvSpPr txBox="1"/>
          <p:nvPr>
            <p:ph idx="1" type="body"/>
          </p:nvPr>
        </p:nvSpPr>
        <p:spPr>
          <a:xfrm>
            <a:off x="3605300" y="1068650"/>
            <a:ext cx="4798200" cy="1034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GB" sz="1100"/>
              <a:t>Lorem ipsum dolor sit amet, consectetur adipiscing elit, sed do eiusmod tempor incididunt labore dolore magna aliqua. Lorem ipsum dolor sit amet, consectetur adipiscing elit. Lorem ipsum dolor sit amet, consectetur adipiscing elit, sed do eiusmod tempor incididunt labore dolore magna aliqua. Lorem ipsum dolor sit amet, consectetur adipiscing elit.</a:t>
            </a:r>
            <a:endParaRPr sz="1100"/>
          </a:p>
        </p:txBody>
      </p:sp>
      <p:sp>
        <p:nvSpPr>
          <p:cNvPr id="589" name="Google Shape;589;p31"/>
          <p:cNvSpPr txBox="1"/>
          <p:nvPr/>
        </p:nvSpPr>
        <p:spPr>
          <a:xfrm>
            <a:off x="992300" y="2706495"/>
            <a:ext cx="1768800" cy="2295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Clr>
                <a:srgbClr val="000000"/>
              </a:buClr>
              <a:buSzPts val="1100"/>
              <a:buFont typeface="Arial"/>
              <a:buNone/>
            </a:pPr>
            <a:r>
              <a:rPr b="1" lang="en-GB" sz="800">
                <a:solidFill>
                  <a:schemeClr val="dk1"/>
                </a:solidFill>
                <a:latin typeface="Lato"/>
                <a:ea typeface="Lato"/>
                <a:cs typeface="Lato"/>
                <a:sym typeface="Lato"/>
              </a:rPr>
              <a:t>Consectetur nec labore</a:t>
            </a:r>
            <a:endParaRPr b="1" sz="800">
              <a:solidFill>
                <a:schemeClr val="dk1"/>
              </a:solidFill>
              <a:latin typeface="Lato"/>
              <a:ea typeface="Lato"/>
              <a:cs typeface="Lato"/>
              <a:sym typeface="Lato"/>
            </a:endParaRPr>
          </a:p>
        </p:txBody>
      </p:sp>
      <p:sp>
        <p:nvSpPr>
          <p:cNvPr id="590" name="Google Shape;590;p31"/>
          <p:cNvSpPr txBox="1"/>
          <p:nvPr/>
        </p:nvSpPr>
        <p:spPr>
          <a:xfrm>
            <a:off x="722900" y="2931545"/>
            <a:ext cx="2307600" cy="9546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Clr>
                <a:srgbClr val="000000"/>
              </a:buClr>
              <a:buSzPts val="1100"/>
              <a:buFont typeface="Arial"/>
              <a:buNone/>
            </a:pPr>
            <a:r>
              <a:rPr b="1" lang="en-GB" sz="4800">
                <a:solidFill>
                  <a:schemeClr val="dk1"/>
                </a:solidFill>
                <a:latin typeface="Lato"/>
                <a:ea typeface="Lato"/>
                <a:cs typeface="Lato"/>
                <a:sym typeface="Lato"/>
              </a:rPr>
              <a:t>45K</a:t>
            </a:r>
            <a:endParaRPr b="1" sz="4800">
              <a:solidFill>
                <a:schemeClr val="dk1"/>
              </a:solidFill>
              <a:latin typeface="Lato"/>
              <a:ea typeface="Lato"/>
              <a:cs typeface="Lato"/>
              <a:sym typeface="Lato"/>
            </a:endParaRPr>
          </a:p>
        </p:txBody>
      </p:sp>
      <p:sp>
        <p:nvSpPr>
          <p:cNvPr id="591" name="Google Shape;591;p31"/>
          <p:cNvSpPr txBox="1"/>
          <p:nvPr/>
        </p:nvSpPr>
        <p:spPr>
          <a:xfrm>
            <a:off x="842600" y="3768550"/>
            <a:ext cx="2068200" cy="7431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Clr>
                <a:srgbClr val="000000"/>
              </a:buClr>
              <a:buSzPts val="1100"/>
              <a:buFont typeface="Arial"/>
              <a:buNone/>
            </a:pPr>
            <a:r>
              <a:rPr b="1" lang="en-GB" sz="1100">
                <a:solidFill>
                  <a:schemeClr val="accent1"/>
                </a:solidFill>
                <a:latin typeface="Lato"/>
                <a:ea typeface="Lato"/>
                <a:cs typeface="Lato"/>
                <a:sym typeface="Lato"/>
              </a:rPr>
              <a:t> Lorem ipsum dolor sit amet ut labore et dolore magna</a:t>
            </a:r>
            <a:endParaRPr b="1" sz="1100">
              <a:solidFill>
                <a:schemeClr val="accent1"/>
              </a:solidFill>
              <a:latin typeface="Lato"/>
              <a:ea typeface="Lato"/>
              <a:cs typeface="Lato"/>
              <a:sym typeface="Lato"/>
            </a:endParaRPr>
          </a:p>
        </p:txBody>
      </p:sp>
      <p:cxnSp>
        <p:nvCxnSpPr>
          <p:cNvPr id="592" name="Google Shape;592;p31"/>
          <p:cNvCxnSpPr/>
          <p:nvPr/>
        </p:nvCxnSpPr>
        <p:spPr>
          <a:xfrm>
            <a:off x="3224350" y="2706500"/>
            <a:ext cx="0" cy="1832100"/>
          </a:xfrm>
          <a:prstGeom prst="straightConnector1">
            <a:avLst/>
          </a:prstGeom>
          <a:noFill/>
          <a:ln cap="flat" cmpd="sng" w="9525">
            <a:solidFill>
              <a:schemeClr val="accent1"/>
            </a:solidFill>
            <a:prstDash val="dot"/>
            <a:round/>
            <a:headEnd len="med" w="med" type="none"/>
            <a:tailEnd len="med" w="med" type="none"/>
          </a:ln>
        </p:spPr>
      </p:cxnSp>
      <p:sp>
        <p:nvSpPr>
          <p:cNvPr id="593" name="Google Shape;593;p31"/>
          <p:cNvSpPr txBox="1"/>
          <p:nvPr/>
        </p:nvSpPr>
        <p:spPr>
          <a:xfrm>
            <a:off x="3687600" y="2706495"/>
            <a:ext cx="1768800" cy="2295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Clr>
                <a:srgbClr val="000000"/>
              </a:buClr>
              <a:buSzPts val="1100"/>
              <a:buFont typeface="Arial"/>
              <a:buNone/>
            </a:pPr>
            <a:r>
              <a:rPr b="1" lang="en-GB" sz="800">
                <a:solidFill>
                  <a:schemeClr val="dk1"/>
                </a:solidFill>
                <a:latin typeface="Lato"/>
                <a:ea typeface="Lato"/>
                <a:cs typeface="Lato"/>
                <a:sym typeface="Lato"/>
              </a:rPr>
              <a:t>Adipiscing elit sed</a:t>
            </a:r>
            <a:endParaRPr b="1" sz="800">
              <a:solidFill>
                <a:schemeClr val="dk1"/>
              </a:solidFill>
              <a:latin typeface="Lato"/>
              <a:ea typeface="Lato"/>
              <a:cs typeface="Lato"/>
              <a:sym typeface="Lato"/>
            </a:endParaRPr>
          </a:p>
        </p:txBody>
      </p:sp>
      <p:sp>
        <p:nvSpPr>
          <p:cNvPr id="594" name="Google Shape;594;p31"/>
          <p:cNvSpPr txBox="1"/>
          <p:nvPr/>
        </p:nvSpPr>
        <p:spPr>
          <a:xfrm>
            <a:off x="3418200" y="2931545"/>
            <a:ext cx="2307600" cy="9546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Clr>
                <a:srgbClr val="000000"/>
              </a:buClr>
              <a:buSzPts val="1100"/>
              <a:buFont typeface="Arial"/>
              <a:buNone/>
            </a:pPr>
            <a:r>
              <a:rPr b="1" lang="en-GB" sz="4800">
                <a:solidFill>
                  <a:schemeClr val="dk1"/>
                </a:solidFill>
                <a:latin typeface="Lato"/>
                <a:ea typeface="Lato"/>
                <a:cs typeface="Lato"/>
                <a:sym typeface="Lato"/>
              </a:rPr>
              <a:t>690K</a:t>
            </a:r>
            <a:endParaRPr b="1" sz="4800">
              <a:solidFill>
                <a:schemeClr val="dk1"/>
              </a:solidFill>
              <a:latin typeface="Lato"/>
              <a:ea typeface="Lato"/>
              <a:cs typeface="Lato"/>
              <a:sym typeface="Lato"/>
            </a:endParaRPr>
          </a:p>
        </p:txBody>
      </p:sp>
      <p:sp>
        <p:nvSpPr>
          <p:cNvPr id="595" name="Google Shape;595;p31"/>
          <p:cNvSpPr txBox="1"/>
          <p:nvPr/>
        </p:nvSpPr>
        <p:spPr>
          <a:xfrm>
            <a:off x="3537900" y="3768550"/>
            <a:ext cx="2068200" cy="7431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Clr>
                <a:srgbClr val="000000"/>
              </a:buClr>
              <a:buSzPts val="1100"/>
              <a:buFont typeface="Arial"/>
              <a:buNone/>
            </a:pPr>
            <a:r>
              <a:rPr b="1" lang="en-GB" sz="1100">
                <a:solidFill>
                  <a:schemeClr val="accent1"/>
                </a:solidFill>
                <a:latin typeface="Lato"/>
                <a:ea typeface="Lato"/>
                <a:cs typeface="Lato"/>
                <a:sym typeface="Lato"/>
              </a:rPr>
              <a:t>Tempor incididunt ut labore et dolore magna aliqua</a:t>
            </a:r>
            <a:endParaRPr b="1" sz="1100">
              <a:solidFill>
                <a:schemeClr val="accent1"/>
              </a:solidFill>
              <a:latin typeface="Lato"/>
              <a:ea typeface="Lato"/>
              <a:cs typeface="Lato"/>
              <a:sym typeface="Lato"/>
            </a:endParaRPr>
          </a:p>
        </p:txBody>
      </p:sp>
      <p:cxnSp>
        <p:nvCxnSpPr>
          <p:cNvPr id="596" name="Google Shape;596;p31"/>
          <p:cNvCxnSpPr/>
          <p:nvPr/>
        </p:nvCxnSpPr>
        <p:spPr>
          <a:xfrm>
            <a:off x="5919650" y="2706500"/>
            <a:ext cx="0" cy="1832100"/>
          </a:xfrm>
          <a:prstGeom prst="straightConnector1">
            <a:avLst/>
          </a:prstGeom>
          <a:noFill/>
          <a:ln cap="flat" cmpd="sng" w="9525">
            <a:solidFill>
              <a:schemeClr val="accent1"/>
            </a:solidFill>
            <a:prstDash val="dot"/>
            <a:round/>
            <a:headEnd len="med" w="med" type="none"/>
            <a:tailEnd len="med" w="med" type="none"/>
          </a:ln>
        </p:spPr>
      </p:cxnSp>
      <p:sp>
        <p:nvSpPr>
          <p:cNvPr id="597" name="Google Shape;597;p31"/>
          <p:cNvSpPr txBox="1"/>
          <p:nvPr/>
        </p:nvSpPr>
        <p:spPr>
          <a:xfrm>
            <a:off x="6382900" y="2706495"/>
            <a:ext cx="1768800" cy="2295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Clr>
                <a:srgbClr val="000000"/>
              </a:buClr>
              <a:buSzPts val="1100"/>
              <a:buFont typeface="Arial"/>
              <a:buNone/>
            </a:pPr>
            <a:r>
              <a:rPr b="1" lang="en-GB" sz="800">
                <a:solidFill>
                  <a:schemeClr val="dk1"/>
                </a:solidFill>
                <a:latin typeface="Lato"/>
                <a:ea typeface="Lato"/>
                <a:cs typeface="Lato"/>
                <a:sym typeface="Lato"/>
              </a:rPr>
              <a:t>Sed eiusmod</a:t>
            </a:r>
            <a:endParaRPr b="1" sz="800">
              <a:solidFill>
                <a:schemeClr val="dk1"/>
              </a:solidFill>
              <a:latin typeface="Lato"/>
              <a:ea typeface="Lato"/>
              <a:cs typeface="Lato"/>
              <a:sym typeface="Lato"/>
            </a:endParaRPr>
          </a:p>
        </p:txBody>
      </p:sp>
      <p:sp>
        <p:nvSpPr>
          <p:cNvPr id="598" name="Google Shape;598;p31"/>
          <p:cNvSpPr txBox="1"/>
          <p:nvPr/>
        </p:nvSpPr>
        <p:spPr>
          <a:xfrm>
            <a:off x="6113500" y="2931545"/>
            <a:ext cx="2307600" cy="9546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Clr>
                <a:srgbClr val="000000"/>
              </a:buClr>
              <a:buSzPts val="1100"/>
              <a:buFont typeface="Arial"/>
              <a:buNone/>
            </a:pPr>
            <a:r>
              <a:rPr b="1" lang="en-GB" sz="4800">
                <a:solidFill>
                  <a:schemeClr val="dk1"/>
                </a:solidFill>
                <a:latin typeface="Lato"/>
                <a:ea typeface="Lato"/>
                <a:cs typeface="Lato"/>
                <a:sym typeface="Lato"/>
              </a:rPr>
              <a:t>100K</a:t>
            </a:r>
            <a:endParaRPr b="1" sz="4800">
              <a:solidFill>
                <a:schemeClr val="dk1"/>
              </a:solidFill>
              <a:latin typeface="Lato"/>
              <a:ea typeface="Lato"/>
              <a:cs typeface="Lato"/>
              <a:sym typeface="Lato"/>
            </a:endParaRPr>
          </a:p>
        </p:txBody>
      </p:sp>
      <p:sp>
        <p:nvSpPr>
          <p:cNvPr id="599" name="Google Shape;599;p31"/>
          <p:cNvSpPr txBox="1"/>
          <p:nvPr/>
        </p:nvSpPr>
        <p:spPr>
          <a:xfrm>
            <a:off x="6233200" y="3768550"/>
            <a:ext cx="2068200" cy="7431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Clr>
                <a:srgbClr val="000000"/>
              </a:buClr>
              <a:buSzPts val="1100"/>
              <a:buFont typeface="Arial"/>
              <a:buNone/>
            </a:pPr>
            <a:r>
              <a:rPr b="1" lang="en-GB" sz="1100">
                <a:solidFill>
                  <a:schemeClr val="accent1"/>
                </a:solidFill>
                <a:latin typeface="Lato"/>
                <a:ea typeface="Lato"/>
                <a:cs typeface="Lato"/>
                <a:sym typeface="Lato"/>
              </a:rPr>
              <a:t>Do eiusmod tempor incididunt ut labore et dolore magna </a:t>
            </a:r>
            <a:endParaRPr b="1" sz="1100">
              <a:solidFill>
                <a:schemeClr val="accent1"/>
              </a:solidFill>
              <a:latin typeface="Lato"/>
              <a:ea typeface="Lato"/>
              <a:cs typeface="Lato"/>
              <a:sym typeface="Lato"/>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3" name="Shape 603"/>
        <p:cNvGrpSpPr/>
        <p:nvPr/>
      </p:nvGrpSpPr>
      <p:grpSpPr>
        <a:xfrm>
          <a:off x="0" y="0"/>
          <a:ext cx="0" cy="0"/>
          <a:chOff x="0" y="0"/>
          <a:chExt cx="0" cy="0"/>
        </a:xfrm>
      </p:grpSpPr>
      <p:sp>
        <p:nvSpPr>
          <p:cNvPr id="604" name="Google Shape;604;p32"/>
          <p:cNvSpPr txBox="1"/>
          <p:nvPr>
            <p:ph type="title"/>
          </p:nvPr>
        </p:nvSpPr>
        <p:spPr>
          <a:xfrm>
            <a:off x="729450" y="1318650"/>
            <a:ext cx="76884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solidFill>
                  <a:srgbClr val="000000"/>
                </a:solidFill>
              </a:rPr>
              <a:t>Vision</a:t>
            </a:r>
            <a:endParaRPr sz="800"/>
          </a:p>
        </p:txBody>
      </p:sp>
      <p:sp>
        <p:nvSpPr>
          <p:cNvPr id="605" name="Google Shape;605;p32"/>
          <p:cNvSpPr txBox="1"/>
          <p:nvPr/>
        </p:nvSpPr>
        <p:spPr>
          <a:xfrm>
            <a:off x="460540" y="3462416"/>
            <a:ext cx="871200" cy="3714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Clr>
                <a:srgbClr val="000000"/>
              </a:buClr>
              <a:buSzPts val="1100"/>
              <a:buFont typeface="Arial"/>
              <a:buNone/>
            </a:pPr>
            <a:r>
              <a:rPr b="1" lang="en-GB">
                <a:latin typeface="Lato"/>
                <a:ea typeface="Lato"/>
                <a:cs typeface="Lato"/>
                <a:sym typeface="Lato"/>
              </a:rPr>
              <a:t>20XX</a:t>
            </a:r>
            <a:endParaRPr b="1">
              <a:latin typeface="Lato"/>
              <a:ea typeface="Lato"/>
              <a:cs typeface="Lato"/>
              <a:sym typeface="Lato"/>
            </a:endParaRPr>
          </a:p>
        </p:txBody>
      </p:sp>
      <p:sp>
        <p:nvSpPr>
          <p:cNvPr id="606" name="Google Shape;606;p32"/>
          <p:cNvSpPr txBox="1"/>
          <p:nvPr>
            <p:ph type="title"/>
          </p:nvPr>
        </p:nvSpPr>
        <p:spPr>
          <a:xfrm>
            <a:off x="803537" y="2278750"/>
            <a:ext cx="2214900" cy="2310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GB" sz="800">
                <a:solidFill>
                  <a:srgbClr val="000000"/>
                </a:solidFill>
              </a:rPr>
              <a:t>Lorem ipsum dolor sit</a:t>
            </a:r>
            <a:endParaRPr sz="800">
              <a:solidFill>
                <a:srgbClr val="000000"/>
              </a:solidFill>
            </a:endParaRPr>
          </a:p>
        </p:txBody>
      </p:sp>
      <p:sp>
        <p:nvSpPr>
          <p:cNvPr id="607" name="Google Shape;607;p32"/>
          <p:cNvSpPr txBox="1"/>
          <p:nvPr>
            <p:ph idx="4294967295" type="body"/>
          </p:nvPr>
        </p:nvSpPr>
        <p:spPr>
          <a:xfrm>
            <a:off x="803537" y="2509675"/>
            <a:ext cx="2214900" cy="5505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600"/>
              </a:spcAft>
              <a:buNone/>
            </a:pPr>
            <a:r>
              <a:rPr lang="en-GB" sz="700"/>
              <a:t>Lorem ipsum dolor sit amet, consectetur adipiscing elit, sed do eiusmod tempor incididunt labore dolore magna aliqua dolor sit amet, consectetur adipiscing.</a:t>
            </a:r>
            <a:endParaRPr sz="700"/>
          </a:p>
        </p:txBody>
      </p:sp>
      <p:sp>
        <p:nvSpPr>
          <p:cNvPr id="608" name="Google Shape;608;p32"/>
          <p:cNvSpPr txBox="1"/>
          <p:nvPr/>
        </p:nvSpPr>
        <p:spPr>
          <a:xfrm>
            <a:off x="2062849" y="2957350"/>
            <a:ext cx="745800" cy="3714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Clr>
                <a:srgbClr val="000000"/>
              </a:buClr>
              <a:buSzPts val="1100"/>
              <a:buFont typeface="Arial"/>
              <a:buNone/>
            </a:pPr>
            <a:r>
              <a:rPr b="1" lang="en-GB">
                <a:latin typeface="Lato"/>
                <a:ea typeface="Lato"/>
                <a:cs typeface="Lato"/>
                <a:sym typeface="Lato"/>
              </a:rPr>
              <a:t>20XX</a:t>
            </a:r>
            <a:endParaRPr b="1">
              <a:latin typeface="Lato"/>
              <a:ea typeface="Lato"/>
              <a:cs typeface="Lato"/>
              <a:sym typeface="Lato"/>
            </a:endParaRPr>
          </a:p>
        </p:txBody>
      </p:sp>
      <p:sp>
        <p:nvSpPr>
          <p:cNvPr id="609" name="Google Shape;609;p32"/>
          <p:cNvSpPr txBox="1"/>
          <p:nvPr>
            <p:ph type="title"/>
          </p:nvPr>
        </p:nvSpPr>
        <p:spPr>
          <a:xfrm>
            <a:off x="2230906" y="3837600"/>
            <a:ext cx="2214900" cy="2310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GB" sz="800">
                <a:solidFill>
                  <a:srgbClr val="000000"/>
                </a:solidFill>
              </a:rPr>
              <a:t>Lorem ipsum dolor sit</a:t>
            </a:r>
            <a:endParaRPr sz="800">
              <a:solidFill>
                <a:srgbClr val="000000"/>
              </a:solidFill>
            </a:endParaRPr>
          </a:p>
        </p:txBody>
      </p:sp>
      <p:sp>
        <p:nvSpPr>
          <p:cNvPr id="610" name="Google Shape;610;p32"/>
          <p:cNvSpPr txBox="1"/>
          <p:nvPr>
            <p:ph idx="4294967295" type="body"/>
          </p:nvPr>
        </p:nvSpPr>
        <p:spPr>
          <a:xfrm>
            <a:off x="2230906" y="4068525"/>
            <a:ext cx="2214900" cy="5505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600"/>
              </a:spcAft>
              <a:buNone/>
            </a:pPr>
            <a:r>
              <a:rPr lang="en-GB" sz="700"/>
              <a:t>Lorem ipsum dolor sit amet, consectetur adipiscing elit, sed do eiusmod tempor incididunt labore dolore magna aliqua dolor sit amet, consectetur adipiscing.</a:t>
            </a:r>
            <a:endParaRPr sz="700"/>
          </a:p>
        </p:txBody>
      </p:sp>
      <p:sp>
        <p:nvSpPr>
          <p:cNvPr id="611" name="Google Shape;611;p32"/>
          <p:cNvSpPr txBox="1"/>
          <p:nvPr/>
        </p:nvSpPr>
        <p:spPr>
          <a:xfrm>
            <a:off x="3465538" y="3462416"/>
            <a:ext cx="692700" cy="3714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Clr>
                <a:srgbClr val="000000"/>
              </a:buClr>
              <a:buSzPts val="1100"/>
              <a:buFont typeface="Arial"/>
              <a:buNone/>
            </a:pPr>
            <a:r>
              <a:rPr b="1" lang="en-GB">
                <a:latin typeface="Lato"/>
                <a:ea typeface="Lato"/>
                <a:cs typeface="Lato"/>
                <a:sym typeface="Lato"/>
              </a:rPr>
              <a:t>20XX</a:t>
            </a:r>
            <a:endParaRPr b="1">
              <a:latin typeface="Lato"/>
              <a:ea typeface="Lato"/>
              <a:cs typeface="Lato"/>
              <a:sym typeface="Lato"/>
            </a:endParaRPr>
          </a:p>
        </p:txBody>
      </p:sp>
      <p:sp>
        <p:nvSpPr>
          <p:cNvPr id="612" name="Google Shape;612;p32"/>
          <p:cNvSpPr txBox="1"/>
          <p:nvPr>
            <p:ph type="title"/>
          </p:nvPr>
        </p:nvSpPr>
        <p:spPr>
          <a:xfrm>
            <a:off x="3681909" y="2278750"/>
            <a:ext cx="2214900" cy="2310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GB" sz="800">
                <a:solidFill>
                  <a:srgbClr val="000000"/>
                </a:solidFill>
              </a:rPr>
              <a:t>Lorem ipsum dolor sit</a:t>
            </a:r>
            <a:endParaRPr sz="800">
              <a:solidFill>
                <a:srgbClr val="000000"/>
              </a:solidFill>
            </a:endParaRPr>
          </a:p>
        </p:txBody>
      </p:sp>
      <p:sp>
        <p:nvSpPr>
          <p:cNvPr id="613" name="Google Shape;613;p32"/>
          <p:cNvSpPr txBox="1"/>
          <p:nvPr>
            <p:ph idx="4294967295" type="body"/>
          </p:nvPr>
        </p:nvSpPr>
        <p:spPr>
          <a:xfrm>
            <a:off x="3681909" y="2509675"/>
            <a:ext cx="2214900" cy="5505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600"/>
              </a:spcAft>
              <a:buNone/>
            </a:pPr>
            <a:r>
              <a:rPr lang="en-GB" sz="700"/>
              <a:t>Lorem ipsum dolor sit amet, consectetur adipiscing elit, sed do eiusmod tempor incididunt labore dolore magna aliqua dolor sit amet, consectetur adipiscing.</a:t>
            </a:r>
            <a:endParaRPr sz="700"/>
          </a:p>
        </p:txBody>
      </p:sp>
      <p:sp>
        <p:nvSpPr>
          <p:cNvPr id="614" name="Google Shape;614;p32"/>
          <p:cNvSpPr txBox="1"/>
          <p:nvPr/>
        </p:nvSpPr>
        <p:spPr>
          <a:xfrm>
            <a:off x="4871274" y="2957350"/>
            <a:ext cx="745800" cy="3714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Clr>
                <a:srgbClr val="000000"/>
              </a:buClr>
              <a:buSzPts val="1100"/>
              <a:buFont typeface="Arial"/>
              <a:buNone/>
            </a:pPr>
            <a:r>
              <a:rPr b="1" lang="en-GB">
                <a:latin typeface="Lato"/>
                <a:ea typeface="Lato"/>
                <a:cs typeface="Lato"/>
                <a:sym typeface="Lato"/>
              </a:rPr>
              <a:t>20XX</a:t>
            </a:r>
            <a:endParaRPr b="1">
              <a:latin typeface="Lato"/>
              <a:ea typeface="Lato"/>
              <a:cs typeface="Lato"/>
              <a:sym typeface="Lato"/>
            </a:endParaRPr>
          </a:p>
        </p:txBody>
      </p:sp>
      <p:sp>
        <p:nvSpPr>
          <p:cNvPr id="615" name="Google Shape;615;p32"/>
          <p:cNvSpPr txBox="1"/>
          <p:nvPr>
            <p:ph type="title"/>
          </p:nvPr>
        </p:nvSpPr>
        <p:spPr>
          <a:xfrm>
            <a:off x="5136128" y="3837600"/>
            <a:ext cx="2214900" cy="2310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GB" sz="800">
                <a:solidFill>
                  <a:srgbClr val="000000"/>
                </a:solidFill>
              </a:rPr>
              <a:t>Lorem ipsum dolor sit</a:t>
            </a:r>
            <a:endParaRPr sz="800">
              <a:solidFill>
                <a:srgbClr val="000000"/>
              </a:solidFill>
            </a:endParaRPr>
          </a:p>
        </p:txBody>
      </p:sp>
      <p:sp>
        <p:nvSpPr>
          <p:cNvPr id="616" name="Google Shape;616;p32"/>
          <p:cNvSpPr txBox="1"/>
          <p:nvPr>
            <p:ph idx="4294967295" type="body"/>
          </p:nvPr>
        </p:nvSpPr>
        <p:spPr>
          <a:xfrm>
            <a:off x="5136128" y="4068525"/>
            <a:ext cx="2214900" cy="5505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600"/>
              </a:spcAft>
              <a:buNone/>
            </a:pPr>
            <a:r>
              <a:rPr lang="en-GB" sz="700"/>
              <a:t>Lorem ipsum dolor sit amet, consectetur adipiscing elit, sed do eiusmod tempor incididunt labore dolore magna aliqua dolor sit amet, consectetur adipiscing.</a:t>
            </a:r>
            <a:endParaRPr sz="700"/>
          </a:p>
        </p:txBody>
      </p:sp>
      <p:sp>
        <p:nvSpPr>
          <p:cNvPr id="617" name="Google Shape;617;p32"/>
          <p:cNvSpPr txBox="1"/>
          <p:nvPr/>
        </p:nvSpPr>
        <p:spPr>
          <a:xfrm>
            <a:off x="6325138" y="3462416"/>
            <a:ext cx="745800" cy="3714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Clr>
                <a:srgbClr val="000000"/>
              </a:buClr>
              <a:buSzPts val="1100"/>
              <a:buFont typeface="Arial"/>
              <a:buNone/>
            </a:pPr>
            <a:r>
              <a:rPr b="1" lang="en-GB">
                <a:latin typeface="Lato"/>
                <a:ea typeface="Lato"/>
                <a:cs typeface="Lato"/>
                <a:sym typeface="Lato"/>
              </a:rPr>
              <a:t>20XX</a:t>
            </a:r>
            <a:endParaRPr b="1">
              <a:latin typeface="Lato"/>
              <a:ea typeface="Lato"/>
              <a:cs typeface="Lato"/>
              <a:sym typeface="Lato"/>
            </a:endParaRPr>
          </a:p>
        </p:txBody>
      </p:sp>
      <p:sp>
        <p:nvSpPr>
          <p:cNvPr id="618" name="Google Shape;618;p32"/>
          <p:cNvSpPr txBox="1"/>
          <p:nvPr>
            <p:ph type="title"/>
          </p:nvPr>
        </p:nvSpPr>
        <p:spPr>
          <a:xfrm>
            <a:off x="6585599" y="2278750"/>
            <a:ext cx="2214900" cy="2310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GB" sz="800">
                <a:solidFill>
                  <a:srgbClr val="000000"/>
                </a:solidFill>
              </a:rPr>
              <a:t>Lorem ipsum dolor sit</a:t>
            </a:r>
            <a:endParaRPr sz="800">
              <a:solidFill>
                <a:srgbClr val="000000"/>
              </a:solidFill>
            </a:endParaRPr>
          </a:p>
        </p:txBody>
      </p:sp>
      <p:sp>
        <p:nvSpPr>
          <p:cNvPr id="619" name="Google Shape;619;p32"/>
          <p:cNvSpPr txBox="1"/>
          <p:nvPr>
            <p:ph idx="4294967295" type="body"/>
          </p:nvPr>
        </p:nvSpPr>
        <p:spPr>
          <a:xfrm>
            <a:off x="6585599" y="2509675"/>
            <a:ext cx="2214900" cy="5505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600"/>
              </a:spcAft>
              <a:buNone/>
            </a:pPr>
            <a:r>
              <a:rPr lang="en-GB" sz="700"/>
              <a:t>Lorem ipsum dolor sit amet, consectetur adipiscing elit, sed do eiusmod tempor incididunt labore dolore magna aliqua dolor sit amet, consectetur adipiscing.</a:t>
            </a:r>
            <a:endParaRPr sz="700"/>
          </a:p>
        </p:txBody>
      </p:sp>
      <p:pic>
        <p:nvPicPr>
          <p:cNvPr descr="shutterstock_429987889_edited.jpg" id="620" name="Google Shape;620;p32"/>
          <p:cNvPicPr preferRelativeResize="0"/>
          <p:nvPr/>
        </p:nvPicPr>
        <p:blipFill rotWithShape="1">
          <a:blip r:embed="rId3">
            <a:alphaModFix/>
          </a:blip>
          <a:srcRect b="6621" l="0" r="0" t="91660"/>
          <a:stretch/>
        </p:blipFill>
        <p:spPr>
          <a:xfrm>
            <a:off x="885125" y="3339575"/>
            <a:ext cx="8265375" cy="132431"/>
          </a:xfrm>
          <a:prstGeom prst="rect">
            <a:avLst/>
          </a:prstGeom>
          <a:noFill/>
          <a:ln>
            <a:noFill/>
          </a:ln>
        </p:spPr>
      </p:pic>
      <p:grpSp>
        <p:nvGrpSpPr>
          <p:cNvPr id="621" name="Google Shape;621;p32"/>
          <p:cNvGrpSpPr/>
          <p:nvPr/>
        </p:nvGrpSpPr>
        <p:grpSpPr>
          <a:xfrm>
            <a:off x="845575" y="3060165"/>
            <a:ext cx="92400" cy="411825"/>
            <a:chOff x="845575" y="2563700"/>
            <a:chExt cx="92400" cy="411825"/>
          </a:xfrm>
        </p:grpSpPr>
        <p:cxnSp>
          <p:nvCxnSpPr>
            <p:cNvPr id="622" name="Google Shape;622;p32"/>
            <p:cNvCxnSpPr/>
            <p:nvPr/>
          </p:nvCxnSpPr>
          <p:spPr>
            <a:xfrm>
              <a:off x="891775" y="2616125"/>
              <a:ext cx="0" cy="359400"/>
            </a:xfrm>
            <a:prstGeom prst="straightConnector1">
              <a:avLst/>
            </a:prstGeom>
            <a:noFill/>
            <a:ln cap="flat" cmpd="sng" w="9525">
              <a:solidFill>
                <a:srgbClr val="000000"/>
              </a:solidFill>
              <a:prstDash val="solid"/>
              <a:round/>
              <a:headEnd len="med" w="med" type="none"/>
              <a:tailEnd len="med" w="med" type="none"/>
            </a:ln>
          </p:spPr>
        </p:cxnSp>
        <p:sp>
          <p:nvSpPr>
            <p:cNvPr id="623" name="Google Shape;623;p32"/>
            <p:cNvSpPr/>
            <p:nvPr/>
          </p:nvSpPr>
          <p:spPr>
            <a:xfrm>
              <a:off x="845575" y="2563700"/>
              <a:ext cx="92400" cy="924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24" name="Google Shape;624;p32"/>
          <p:cNvGrpSpPr/>
          <p:nvPr/>
        </p:nvGrpSpPr>
        <p:grpSpPr>
          <a:xfrm rot="10800000">
            <a:off x="2296375" y="3339567"/>
            <a:ext cx="92400" cy="411825"/>
            <a:chOff x="2070100" y="2563700"/>
            <a:chExt cx="92400" cy="411825"/>
          </a:xfrm>
        </p:grpSpPr>
        <p:cxnSp>
          <p:nvCxnSpPr>
            <p:cNvPr id="625" name="Google Shape;625;p32"/>
            <p:cNvCxnSpPr/>
            <p:nvPr/>
          </p:nvCxnSpPr>
          <p:spPr>
            <a:xfrm>
              <a:off x="2116300" y="2616125"/>
              <a:ext cx="0" cy="359400"/>
            </a:xfrm>
            <a:prstGeom prst="straightConnector1">
              <a:avLst/>
            </a:prstGeom>
            <a:noFill/>
            <a:ln cap="flat" cmpd="sng" w="9525">
              <a:solidFill>
                <a:srgbClr val="000000"/>
              </a:solidFill>
              <a:prstDash val="solid"/>
              <a:round/>
              <a:headEnd len="med" w="med" type="none"/>
              <a:tailEnd len="med" w="med" type="none"/>
            </a:ln>
          </p:spPr>
        </p:cxnSp>
        <p:sp>
          <p:nvSpPr>
            <p:cNvPr id="626" name="Google Shape;626;p32"/>
            <p:cNvSpPr/>
            <p:nvPr/>
          </p:nvSpPr>
          <p:spPr>
            <a:xfrm>
              <a:off x="2070100" y="2563700"/>
              <a:ext cx="92400" cy="924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27" name="Google Shape;627;p32"/>
          <p:cNvGrpSpPr/>
          <p:nvPr/>
        </p:nvGrpSpPr>
        <p:grpSpPr>
          <a:xfrm>
            <a:off x="3747175" y="3060165"/>
            <a:ext cx="92400" cy="411825"/>
            <a:chOff x="845575" y="2563700"/>
            <a:chExt cx="92400" cy="411825"/>
          </a:xfrm>
        </p:grpSpPr>
        <p:cxnSp>
          <p:nvCxnSpPr>
            <p:cNvPr id="628" name="Google Shape;628;p32"/>
            <p:cNvCxnSpPr/>
            <p:nvPr/>
          </p:nvCxnSpPr>
          <p:spPr>
            <a:xfrm>
              <a:off x="891775" y="2616125"/>
              <a:ext cx="0" cy="359400"/>
            </a:xfrm>
            <a:prstGeom prst="straightConnector1">
              <a:avLst/>
            </a:prstGeom>
            <a:noFill/>
            <a:ln cap="flat" cmpd="sng" w="9525">
              <a:solidFill>
                <a:srgbClr val="000000"/>
              </a:solidFill>
              <a:prstDash val="solid"/>
              <a:round/>
              <a:headEnd len="med" w="med" type="none"/>
              <a:tailEnd len="med" w="med" type="none"/>
            </a:ln>
          </p:spPr>
        </p:cxnSp>
        <p:sp>
          <p:nvSpPr>
            <p:cNvPr id="629" name="Google Shape;629;p32"/>
            <p:cNvSpPr/>
            <p:nvPr/>
          </p:nvSpPr>
          <p:spPr>
            <a:xfrm>
              <a:off x="845575" y="2563700"/>
              <a:ext cx="92400" cy="924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30" name="Google Shape;630;p32"/>
          <p:cNvGrpSpPr/>
          <p:nvPr/>
        </p:nvGrpSpPr>
        <p:grpSpPr>
          <a:xfrm rot="10800000">
            <a:off x="5197975" y="3339567"/>
            <a:ext cx="92400" cy="411825"/>
            <a:chOff x="2070100" y="2563700"/>
            <a:chExt cx="92400" cy="411825"/>
          </a:xfrm>
        </p:grpSpPr>
        <p:cxnSp>
          <p:nvCxnSpPr>
            <p:cNvPr id="631" name="Google Shape;631;p32"/>
            <p:cNvCxnSpPr/>
            <p:nvPr/>
          </p:nvCxnSpPr>
          <p:spPr>
            <a:xfrm>
              <a:off x="2116300" y="2616125"/>
              <a:ext cx="0" cy="359400"/>
            </a:xfrm>
            <a:prstGeom prst="straightConnector1">
              <a:avLst/>
            </a:prstGeom>
            <a:noFill/>
            <a:ln cap="flat" cmpd="sng" w="9525">
              <a:solidFill>
                <a:srgbClr val="000000"/>
              </a:solidFill>
              <a:prstDash val="solid"/>
              <a:round/>
              <a:headEnd len="med" w="med" type="none"/>
              <a:tailEnd len="med" w="med" type="none"/>
            </a:ln>
          </p:spPr>
        </p:cxnSp>
        <p:sp>
          <p:nvSpPr>
            <p:cNvPr id="632" name="Google Shape;632;p32"/>
            <p:cNvSpPr/>
            <p:nvPr/>
          </p:nvSpPr>
          <p:spPr>
            <a:xfrm>
              <a:off x="2070100" y="2563700"/>
              <a:ext cx="92400" cy="924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33" name="Google Shape;633;p32"/>
          <p:cNvGrpSpPr/>
          <p:nvPr/>
        </p:nvGrpSpPr>
        <p:grpSpPr>
          <a:xfrm>
            <a:off x="6648775" y="3060165"/>
            <a:ext cx="92400" cy="411825"/>
            <a:chOff x="845575" y="2563700"/>
            <a:chExt cx="92400" cy="411825"/>
          </a:xfrm>
        </p:grpSpPr>
        <p:cxnSp>
          <p:nvCxnSpPr>
            <p:cNvPr id="634" name="Google Shape;634;p32"/>
            <p:cNvCxnSpPr/>
            <p:nvPr/>
          </p:nvCxnSpPr>
          <p:spPr>
            <a:xfrm>
              <a:off x="891775" y="2616125"/>
              <a:ext cx="0" cy="359400"/>
            </a:xfrm>
            <a:prstGeom prst="straightConnector1">
              <a:avLst/>
            </a:prstGeom>
            <a:noFill/>
            <a:ln cap="flat" cmpd="sng" w="9525">
              <a:solidFill>
                <a:srgbClr val="000000"/>
              </a:solidFill>
              <a:prstDash val="solid"/>
              <a:round/>
              <a:headEnd len="med" w="med" type="none"/>
              <a:tailEnd len="med" w="med" type="none"/>
            </a:ln>
          </p:spPr>
        </p:cxnSp>
        <p:sp>
          <p:nvSpPr>
            <p:cNvPr id="635" name="Google Shape;635;p32"/>
            <p:cNvSpPr/>
            <p:nvPr/>
          </p:nvSpPr>
          <p:spPr>
            <a:xfrm>
              <a:off x="845575" y="2563700"/>
              <a:ext cx="92400" cy="924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9" name="Shape 639"/>
        <p:cNvGrpSpPr/>
        <p:nvPr/>
      </p:nvGrpSpPr>
      <p:grpSpPr>
        <a:xfrm>
          <a:off x="0" y="0"/>
          <a:ext cx="0" cy="0"/>
          <a:chOff x="0" y="0"/>
          <a:chExt cx="0" cy="0"/>
        </a:xfrm>
      </p:grpSpPr>
      <p:sp>
        <p:nvSpPr>
          <p:cNvPr id="640" name="Google Shape;640;p33"/>
          <p:cNvSpPr txBox="1"/>
          <p:nvPr>
            <p:ph type="title"/>
          </p:nvPr>
        </p:nvSpPr>
        <p:spPr>
          <a:xfrm>
            <a:off x="728344" y="1318650"/>
            <a:ext cx="2207700" cy="559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Team</a:t>
            </a:r>
            <a:endParaRPr b="0"/>
          </a:p>
        </p:txBody>
      </p:sp>
      <p:sp>
        <p:nvSpPr>
          <p:cNvPr id="641" name="Google Shape;641;p33"/>
          <p:cNvSpPr txBox="1"/>
          <p:nvPr>
            <p:ph idx="1" type="body"/>
          </p:nvPr>
        </p:nvSpPr>
        <p:spPr>
          <a:xfrm>
            <a:off x="721250" y="1965150"/>
            <a:ext cx="2207700" cy="22011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GB" sz="1100"/>
              <a:t>Lorem ipsum dolor sit amet, consectetur adipiscing elit, sed do eiusmod tempor incididunt labore dolore magna aliqua. Lorem ipsum dolor sit amet consectetur adipiscing elit.</a:t>
            </a:r>
            <a:endParaRPr sz="1100"/>
          </a:p>
        </p:txBody>
      </p:sp>
      <p:pic>
        <p:nvPicPr>
          <p:cNvPr descr="offset_comp_460623_edited2.jpg" id="642" name="Google Shape;642;p33"/>
          <p:cNvPicPr preferRelativeResize="0"/>
          <p:nvPr/>
        </p:nvPicPr>
        <p:blipFill rotWithShape="1">
          <a:blip r:embed="rId3">
            <a:alphaModFix/>
          </a:blip>
          <a:srcRect b="13764" l="18415" r="49922" t="7989"/>
          <a:stretch/>
        </p:blipFill>
        <p:spPr>
          <a:xfrm>
            <a:off x="3123150" y="1184600"/>
            <a:ext cx="1978073" cy="3262599"/>
          </a:xfrm>
          <a:prstGeom prst="rect">
            <a:avLst/>
          </a:prstGeom>
          <a:noFill/>
          <a:ln>
            <a:noFill/>
          </a:ln>
        </p:spPr>
      </p:pic>
      <p:sp>
        <p:nvSpPr>
          <p:cNvPr id="643" name="Google Shape;643;p33"/>
          <p:cNvSpPr txBox="1"/>
          <p:nvPr/>
        </p:nvSpPr>
        <p:spPr>
          <a:xfrm>
            <a:off x="3202795" y="3781738"/>
            <a:ext cx="1521000" cy="163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sz="600">
                <a:solidFill>
                  <a:srgbClr val="FFFFFF"/>
                </a:solidFill>
              </a:rPr>
              <a:t>CEO</a:t>
            </a:r>
            <a:endParaRPr b="1" sz="600">
              <a:solidFill>
                <a:srgbClr val="FFFFFF"/>
              </a:solidFill>
            </a:endParaRPr>
          </a:p>
        </p:txBody>
      </p:sp>
      <p:sp>
        <p:nvSpPr>
          <p:cNvPr id="644" name="Google Shape;644;p33"/>
          <p:cNvSpPr txBox="1"/>
          <p:nvPr/>
        </p:nvSpPr>
        <p:spPr>
          <a:xfrm>
            <a:off x="3202795" y="3960772"/>
            <a:ext cx="1521000" cy="4071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GB">
                <a:solidFill>
                  <a:srgbClr val="FFFFFF"/>
                </a:solidFill>
                <a:latin typeface="Lato"/>
                <a:ea typeface="Lato"/>
                <a:cs typeface="Lato"/>
                <a:sym typeface="Lato"/>
              </a:rPr>
              <a:t>Berry Books</a:t>
            </a:r>
            <a:endParaRPr>
              <a:solidFill>
                <a:srgbClr val="FFFFFF"/>
              </a:solidFill>
            </a:endParaRPr>
          </a:p>
        </p:txBody>
      </p:sp>
      <p:pic>
        <p:nvPicPr>
          <p:cNvPr descr="offset_comp_457517_edited3.jpg" id="645" name="Google Shape;645;p33"/>
          <p:cNvPicPr preferRelativeResize="0"/>
          <p:nvPr/>
        </p:nvPicPr>
        <p:blipFill rotWithShape="1">
          <a:blip r:embed="rId4">
            <a:alphaModFix/>
          </a:blip>
          <a:srcRect b="18786" l="43063" r="32250" t="20064"/>
          <a:stretch/>
        </p:blipFill>
        <p:spPr>
          <a:xfrm>
            <a:off x="5146775" y="1184600"/>
            <a:ext cx="1973625" cy="3262599"/>
          </a:xfrm>
          <a:prstGeom prst="rect">
            <a:avLst/>
          </a:prstGeom>
          <a:noFill/>
          <a:ln>
            <a:noFill/>
          </a:ln>
        </p:spPr>
      </p:pic>
      <p:sp>
        <p:nvSpPr>
          <p:cNvPr id="646" name="Google Shape;646;p33"/>
          <p:cNvSpPr txBox="1"/>
          <p:nvPr/>
        </p:nvSpPr>
        <p:spPr>
          <a:xfrm>
            <a:off x="5230277" y="3781738"/>
            <a:ext cx="1521000" cy="163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sz="600">
                <a:solidFill>
                  <a:srgbClr val="FFFFFF"/>
                </a:solidFill>
              </a:rPr>
              <a:t>CFO</a:t>
            </a:r>
            <a:endParaRPr b="1" sz="600">
              <a:solidFill>
                <a:srgbClr val="FFFFFF"/>
              </a:solidFill>
            </a:endParaRPr>
          </a:p>
        </p:txBody>
      </p:sp>
      <p:sp>
        <p:nvSpPr>
          <p:cNvPr id="647" name="Google Shape;647;p33"/>
          <p:cNvSpPr txBox="1"/>
          <p:nvPr/>
        </p:nvSpPr>
        <p:spPr>
          <a:xfrm>
            <a:off x="5230277" y="3960772"/>
            <a:ext cx="1521000" cy="4071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GB">
                <a:solidFill>
                  <a:srgbClr val="FFFFFF"/>
                </a:solidFill>
                <a:latin typeface="Lato"/>
                <a:ea typeface="Lato"/>
                <a:cs typeface="Lato"/>
                <a:sym typeface="Lato"/>
              </a:rPr>
              <a:t>Vinny Viewer</a:t>
            </a:r>
            <a:endParaRPr>
              <a:solidFill>
                <a:srgbClr val="FFFFFF"/>
              </a:solidFill>
            </a:endParaRPr>
          </a:p>
        </p:txBody>
      </p:sp>
      <p:pic>
        <p:nvPicPr>
          <p:cNvPr descr="offset_comp_442889_edtied2.jpg" id="648" name="Google Shape;648;p33"/>
          <p:cNvPicPr preferRelativeResize="0"/>
          <p:nvPr/>
        </p:nvPicPr>
        <p:blipFill rotWithShape="1">
          <a:blip r:embed="rId5">
            <a:alphaModFix/>
          </a:blip>
          <a:srcRect b="41175" l="39974" r="39264" t="7396"/>
          <a:stretch/>
        </p:blipFill>
        <p:spPr>
          <a:xfrm>
            <a:off x="7170375" y="1184600"/>
            <a:ext cx="1973625" cy="3262599"/>
          </a:xfrm>
          <a:prstGeom prst="rect">
            <a:avLst/>
          </a:prstGeom>
          <a:noFill/>
          <a:ln>
            <a:noFill/>
          </a:ln>
        </p:spPr>
      </p:pic>
      <p:sp>
        <p:nvSpPr>
          <p:cNvPr id="649" name="Google Shape;649;p33"/>
          <p:cNvSpPr txBox="1"/>
          <p:nvPr/>
        </p:nvSpPr>
        <p:spPr>
          <a:xfrm>
            <a:off x="7252904" y="3781738"/>
            <a:ext cx="1521000" cy="163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sz="600">
                <a:solidFill>
                  <a:srgbClr val="FFFFFF"/>
                </a:solidFill>
              </a:rPr>
              <a:t>Sales Director</a:t>
            </a:r>
            <a:endParaRPr b="1" sz="600">
              <a:solidFill>
                <a:srgbClr val="FFFFFF"/>
              </a:solidFill>
            </a:endParaRPr>
          </a:p>
        </p:txBody>
      </p:sp>
      <p:sp>
        <p:nvSpPr>
          <p:cNvPr id="650" name="Google Shape;650;p33"/>
          <p:cNvSpPr txBox="1"/>
          <p:nvPr/>
        </p:nvSpPr>
        <p:spPr>
          <a:xfrm>
            <a:off x="7252929" y="3960772"/>
            <a:ext cx="1521000" cy="4071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GB">
                <a:solidFill>
                  <a:srgbClr val="FFFFFF"/>
                </a:solidFill>
                <a:latin typeface="Lato"/>
                <a:ea typeface="Lato"/>
                <a:cs typeface="Lato"/>
                <a:sym typeface="Lato"/>
              </a:rPr>
              <a:t>Wendy Writer</a:t>
            </a:r>
            <a:endParaRPr>
              <a:solidFill>
                <a:srgbClr val="FFFFFF"/>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4" name="Shape 654"/>
        <p:cNvGrpSpPr/>
        <p:nvPr/>
      </p:nvGrpSpPr>
      <p:grpSpPr>
        <a:xfrm>
          <a:off x="0" y="0"/>
          <a:ext cx="0" cy="0"/>
          <a:chOff x="0" y="0"/>
          <a:chExt cx="0" cy="0"/>
        </a:xfrm>
      </p:grpSpPr>
      <p:sp>
        <p:nvSpPr>
          <p:cNvPr id="655" name="Google Shape;655;p34"/>
          <p:cNvSpPr txBox="1"/>
          <p:nvPr>
            <p:ph idx="4294967295" type="subTitle"/>
          </p:nvPr>
        </p:nvSpPr>
        <p:spPr>
          <a:xfrm>
            <a:off x="721225" y="1388392"/>
            <a:ext cx="3361500" cy="2367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GB" sz="800"/>
              <a:t>CEO</a:t>
            </a:r>
            <a:endParaRPr sz="800"/>
          </a:p>
        </p:txBody>
      </p:sp>
      <p:sp>
        <p:nvSpPr>
          <p:cNvPr id="656" name="Google Shape;656;p34"/>
          <p:cNvSpPr txBox="1"/>
          <p:nvPr>
            <p:ph type="title"/>
          </p:nvPr>
        </p:nvSpPr>
        <p:spPr>
          <a:xfrm>
            <a:off x="721225" y="1657475"/>
            <a:ext cx="3300900" cy="516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Berry Books</a:t>
            </a:r>
            <a:endParaRPr/>
          </a:p>
        </p:txBody>
      </p:sp>
      <p:sp>
        <p:nvSpPr>
          <p:cNvPr id="657" name="Google Shape;657;p34"/>
          <p:cNvSpPr txBox="1"/>
          <p:nvPr>
            <p:ph idx="1" type="body"/>
          </p:nvPr>
        </p:nvSpPr>
        <p:spPr>
          <a:xfrm>
            <a:off x="721225" y="2288376"/>
            <a:ext cx="3300900" cy="1068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1100"/>
              <a:t>Lorem ipsum dolor sit amet, consectetur adipiscing elit, sed do eiusmod tempor incididunt labore dolore magna aliqua. Lorem ipsum dolor sit amet, consectetur adipiscing elit.</a:t>
            </a:r>
            <a:endParaRPr sz="1100"/>
          </a:p>
        </p:txBody>
      </p:sp>
      <p:sp>
        <p:nvSpPr>
          <p:cNvPr id="658" name="Google Shape;658;p34"/>
          <p:cNvSpPr txBox="1"/>
          <p:nvPr/>
        </p:nvSpPr>
        <p:spPr>
          <a:xfrm>
            <a:off x="752203" y="3445075"/>
            <a:ext cx="667200" cy="236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GB" sz="700">
                <a:latin typeface="Lato"/>
                <a:ea typeface="Lato"/>
                <a:cs typeface="Lato"/>
                <a:sym typeface="Lato"/>
              </a:rPr>
              <a:t>Skill A</a:t>
            </a:r>
            <a:endParaRPr b="1" sz="700">
              <a:solidFill>
                <a:srgbClr val="000000"/>
              </a:solidFill>
              <a:latin typeface="Lato"/>
              <a:ea typeface="Lato"/>
              <a:cs typeface="Lato"/>
              <a:sym typeface="Lato"/>
            </a:endParaRPr>
          </a:p>
        </p:txBody>
      </p:sp>
      <p:sp>
        <p:nvSpPr>
          <p:cNvPr id="659" name="Google Shape;659;p34"/>
          <p:cNvSpPr txBox="1"/>
          <p:nvPr/>
        </p:nvSpPr>
        <p:spPr>
          <a:xfrm>
            <a:off x="3486678" y="3445075"/>
            <a:ext cx="667200" cy="236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GB" sz="700">
                <a:latin typeface="Lato"/>
                <a:ea typeface="Lato"/>
                <a:cs typeface="Lato"/>
                <a:sym typeface="Lato"/>
              </a:rPr>
              <a:t>90%</a:t>
            </a:r>
            <a:endParaRPr b="1" sz="700">
              <a:solidFill>
                <a:srgbClr val="000000"/>
              </a:solidFill>
              <a:latin typeface="Lato"/>
              <a:ea typeface="Lato"/>
              <a:cs typeface="Lato"/>
              <a:sym typeface="Lato"/>
            </a:endParaRPr>
          </a:p>
        </p:txBody>
      </p:sp>
      <p:sp>
        <p:nvSpPr>
          <p:cNvPr id="660" name="Google Shape;660;p34"/>
          <p:cNvSpPr txBox="1"/>
          <p:nvPr/>
        </p:nvSpPr>
        <p:spPr>
          <a:xfrm>
            <a:off x="752203" y="3661133"/>
            <a:ext cx="667200" cy="236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GB" sz="700">
                <a:latin typeface="Lato"/>
                <a:ea typeface="Lato"/>
                <a:cs typeface="Lato"/>
                <a:sym typeface="Lato"/>
              </a:rPr>
              <a:t>Skill B</a:t>
            </a:r>
            <a:endParaRPr b="1" sz="700">
              <a:solidFill>
                <a:srgbClr val="000000"/>
              </a:solidFill>
              <a:latin typeface="Lato"/>
              <a:ea typeface="Lato"/>
              <a:cs typeface="Lato"/>
              <a:sym typeface="Lato"/>
            </a:endParaRPr>
          </a:p>
        </p:txBody>
      </p:sp>
      <p:sp>
        <p:nvSpPr>
          <p:cNvPr id="661" name="Google Shape;661;p34"/>
          <p:cNvSpPr txBox="1"/>
          <p:nvPr/>
        </p:nvSpPr>
        <p:spPr>
          <a:xfrm>
            <a:off x="3486678" y="3661133"/>
            <a:ext cx="667200" cy="236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GB" sz="700">
                <a:latin typeface="Lato"/>
                <a:ea typeface="Lato"/>
                <a:cs typeface="Lato"/>
                <a:sym typeface="Lato"/>
              </a:rPr>
              <a:t>85%</a:t>
            </a:r>
            <a:endParaRPr b="1" sz="700">
              <a:solidFill>
                <a:srgbClr val="000000"/>
              </a:solidFill>
              <a:latin typeface="Lato"/>
              <a:ea typeface="Lato"/>
              <a:cs typeface="Lato"/>
              <a:sym typeface="Lato"/>
            </a:endParaRPr>
          </a:p>
        </p:txBody>
      </p:sp>
      <p:sp>
        <p:nvSpPr>
          <p:cNvPr id="662" name="Google Shape;662;p34"/>
          <p:cNvSpPr txBox="1"/>
          <p:nvPr/>
        </p:nvSpPr>
        <p:spPr>
          <a:xfrm>
            <a:off x="752203" y="3877190"/>
            <a:ext cx="667200" cy="236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GB" sz="700">
                <a:latin typeface="Lato"/>
                <a:ea typeface="Lato"/>
                <a:cs typeface="Lato"/>
                <a:sym typeface="Lato"/>
              </a:rPr>
              <a:t>Skill C</a:t>
            </a:r>
            <a:endParaRPr b="1" sz="700">
              <a:solidFill>
                <a:srgbClr val="000000"/>
              </a:solidFill>
              <a:latin typeface="Lato"/>
              <a:ea typeface="Lato"/>
              <a:cs typeface="Lato"/>
              <a:sym typeface="Lato"/>
            </a:endParaRPr>
          </a:p>
        </p:txBody>
      </p:sp>
      <p:sp>
        <p:nvSpPr>
          <p:cNvPr id="663" name="Google Shape;663;p34"/>
          <p:cNvSpPr txBox="1"/>
          <p:nvPr/>
        </p:nvSpPr>
        <p:spPr>
          <a:xfrm>
            <a:off x="3486678" y="3877190"/>
            <a:ext cx="667200" cy="236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GB" sz="700">
                <a:latin typeface="Lato"/>
                <a:ea typeface="Lato"/>
                <a:cs typeface="Lato"/>
                <a:sym typeface="Lato"/>
              </a:rPr>
              <a:t>83%</a:t>
            </a:r>
            <a:endParaRPr b="1" sz="700">
              <a:solidFill>
                <a:srgbClr val="000000"/>
              </a:solidFill>
              <a:latin typeface="Lato"/>
              <a:ea typeface="Lato"/>
              <a:cs typeface="Lato"/>
              <a:sym typeface="Lato"/>
            </a:endParaRPr>
          </a:p>
        </p:txBody>
      </p:sp>
      <p:sp>
        <p:nvSpPr>
          <p:cNvPr id="664" name="Google Shape;664;p34"/>
          <p:cNvSpPr txBox="1"/>
          <p:nvPr/>
        </p:nvSpPr>
        <p:spPr>
          <a:xfrm>
            <a:off x="752203" y="4093248"/>
            <a:ext cx="667200" cy="236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GB" sz="700">
                <a:latin typeface="Lato"/>
                <a:ea typeface="Lato"/>
                <a:cs typeface="Lato"/>
                <a:sym typeface="Lato"/>
              </a:rPr>
              <a:t>Skill D</a:t>
            </a:r>
            <a:endParaRPr b="1" sz="700">
              <a:solidFill>
                <a:srgbClr val="000000"/>
              </a:solidFill>
              <a:latin typeface="Lato"/>
              <a:ea typeface="Lato"/>
              <a:cs typeface="Lato"/>
              <a:sym typeface="Lato"/>
            </a:endParaRPr>
          </a:p>
        </p:txBody>
      </p:sp>
      <p:sp>
        <p:nvSpPr>
          <p:cNvPr id="665" name="Google Shape;665;p34"/>
          <p:cNvSpPr txBox="1"/>
          <p:nvPr/>
        </p:nvSpPr>
        <p:spPr>
          <a:xfrm>
            <a:off x="3486678" y="4093248"/>
            <a:ext cx="667200" cy="236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GB" sz="700">
                <a:latin typeface="Lato"/>
                <a:ea typeface="Lato"/>
                <a:cs typeface="Lato"/>
                <a:sym typeface="Lato"/>
              </a:rPr>
              <a:t>65%</a:t>
            </a:r>
            <a:endParaRPr b="1" sz="700">
              <a:solidFill>
                <a:srgbClr val="000000"/>
              </a:solidFill>
              <a:latin typeface="Lato"/>
              <a:ea typeface="Lato"/>
              <a:cs typeface="Lato"/>
              <a:sym typeface="Lato"/>
            </a:endParaRPr>
          </a:p>
        </p:txBody>
      </p:sp>
      <p:grpSp>
        <p:nvGrpSpPr>
          <p:cNvPr id="666" name="Google Shape;666;p34"/>
          <p:cNvGrpSpPr/>
          <p:nvPr/>
        </p:nvGrpSpPr>
        <p:grpSpPr>
          <a:xfrm>
            <a:off x="1252104" y="3553575"/>
            <a:ext cx="2234577" cy="82200"/>
            <a:chOff x="1690385" y="3350900"/>
            <a:chExt cx="1823400" cy="82200"/>
          </a:xfrm>
        </p:grpSpPr>
        <p:sp>
          <p:nvSpPr>
            <p:cNvPr id="667" name="Google Shape;667;p34"/>
            <p:cNvSpPr/>
            <p:nvPr/>
          </p:nvSpPr>
          <p:spPr>
            <a:xfrm>
              <a:off x="1690385" y="3350900"/>
              <a:ext cx="1823400" cy="822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8" name="Google Shape;668;p34"/>
            <p:cNvSpPr/>
            <p:nvPr/>
          </p:nvSpPr>
          <p:spPr>
            <a:xfrm>
              <a:off x="1690385" y="3350900"/>
              <a:ext cx="1720800" cy="822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69" name="Google Shape;669;p34"/>
          <p:cNvGrpSpPr/>
          <p:nvPr/>
        </p:nvGrpSpPr>
        <p:grpSpPr>
          <a:xfrm>
            <a:off x="1252086" y="3775225"/>
            <a:ext cx="2234595" cy="82200"/>
            <a:chOff x="1690370" y="3572550"/>
            <a:chExt cx="1823415" cy="82200"/>
          </a:xfrm>
        </p:grpSpPr>
        <p:sp>
          <p:nvSpPr>
            <p:cNvPr id="670" name="Google Shape;670;p34"/>
            <p:cNvSpPr/>
            <p:nvPr/>
          </p:nvSpPr>
          <p:spPr>
            <a:xfrm>
              <a:off x="1690385" y="3572550"/>
              <a:ext cx="1823400" cy="822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1" name="Google Shape;671;p34"/>
            <p:cNvSpPr/>
            <p:nvPr/>
          </p:nvSpPr>
          <p:spPr>
            <a:xfrm>
              <a:off x="1690370" y="3572550"/>
              <a:ext cx="1494300" cy="822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72" name="Google Shape;672;p34"/>
          <p:cNvGrpSpPr/>
          <p:nvPr/>
        </p:nvGrpSpPr>
        <p:grpSpPr>
          <a:xfrm>
            <a:off x="1252102" y="3969725"/>
            <a:ext cx="2234579" cy="82206"/>
            <a:chOff x="1690383" y="3767050"/>
            <a:chExt cx="1823402" cy="82206"/>
          </a:xfrm>
        </p:grpSpPr>
        <p:sp>
          <p:nvSpPr>
            <p:cNvPr id="673" name="Google Shape;673;p34"/>
            <p:cNvSpPr/>
            <p:nvPr/>
          </p:nvSpPr>
          <p:spPr>
            <a:xfrm>
              <a:off x="1690385" y="3767056"/>
              <a:ext cx="1823400" cy="822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4" name="Google Shape;674;p34"/>
            <p:cNvSpPr/>
            <p:nvPr/>
          </p:nvSpPr>
          <p:spPr>
            <a:xfrm>
              <a:off x="1690383" y="3767050"/>
              <a:ext cx="1401300" cy="822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75" name="Google Shape;675;p34"/>
          <p:cNvGrpSpPr/>
          <p:nvPr/>
        </p:nvGrpSpPr>
        <p:grpSpPr>
          <a:xfrm>
            <a:off x="1252104" y="4184600"/>
            <a:ext cx="2234577" cy="82200"/>
            <a:chOff x="1690385" y="3981925"/>
            <a:chExt cx="1823400" cy="82200"/>
          </a:xfrm>
        </p:grpSpPr>
        <p:sp>
          <p:nvSpPr>
            <p:cNvPr id="676" name="Google Shape;676;p34"/>
            <p:cNvSpPr/>
            <p:nvPr/>
          </p:nvSpPr>
          <p:spPr>
            <a:xfrm>
              <a:off x="1690385" y="3981925"/>
              <a:ext cx="1823400" cy="822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7" name="Google Shape;677;p34"/>
            <p:cNvSpPr/>
            <p:nvPr/>
          </p:nvSpPr>
          <p:spPr>
            <a:xfrm>
              <a:off x="1690389" y="3981925"/>
              <a:ext cx="1041900" cy="822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descr="offset_comp_460623_edited2.jpg" id="678" name="Google Shape;678;p34"/>
          <p:cNvPicPr preferRelativeResize="0"/>
          <p:nvPr/>
        </p:nvPicPr>
        <p:blipFill rotWithShape="1">
          <a:blip r:embed="rId3">
            <a:alphaModFix/>
          </a:blip>
          <a:srcRect b="16826" l="6669" r="32151" t="8357"/>
          <a:stretch/>
        </p:blipFill>
        <p:spPr>
          <a:xfrm>
            <a:off x="5146750" y="1184598"/>
            <a:ext cx="3997252" cy="3262599"/>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2" name="Shape 682"/>
        <p:cNvGrpSpPr/>
        <p:nvPr/>
      </p:nvGrpSpPr>
      <p:grpSpPr>
        <a:xfrm>
          <a:off x="0" y="0"/>
          <a:ext cx="0" cy="0"/>
          <a:chOff x="0" y="0"/>
          <a:chExt cx="0" cy="0"/>
        </a:xfrm>
      </p:grpSpPr>
      <p:sp>
        <p:nvSpPr>
          <p:cNvPr id="683" name="Google Shape;683;p35"/>
          <p:cNvSpPr txBox="1"/>
          <p:nvPr>
            <p:ph idx="4294967295" type="subTitle"/>
          </p:nvPr>
        </p:nvSpPr>
        <p:spPr>
          <a:xfrm>
            <a:off x="721225" y="1388392"/>
            <a:ext cx="3361500" cy="2367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GB" sz="800"/>
              <a:t>CFO</a:t>
            </a:r>
            <a:endParaRPr sz="800"/>
          </a:p>
        </p:txBody>
      </p:sp>
      <p:sp>
        <p:nvSpPr>
          <p:cNvPr id="684" name="Google Shape;684;p35"/>
          <p:cNvSpPr txBox="1"/>
          <p:nvPr>
            <p:ph type="title"/>
          </p:nvPr>
        </p:nvSpPr>
        <p:spPr>
          <a:xfrm>
            <a:off x="721225" y="1657475"/>
            <a:ext cx="3300900" cy="516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Vinny Viewer</a:t>
            </a:r>
            <a:endParaRPr/>
          </a:p>
        </p:txBody>
      </p:sp>
      <p:sp>
        <p:nvSpPr>
          <p:cNvPr id="685" name="Google Shape;685;p35"/>
          <p:cNvSpPr txBox="1"/>
          <p:nvPr>
            <p:ph idx="1" type="body"/>
          </p:nvPr>
        </p:nvSpPr>
        <p:spPr>
          <a:xfrm>
            <a:off x="721225" y="2288376"/>
            <a:ext cx="3300900" cy="1068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1100"/>
              <a:t>Lorem ipsum dolor sit amet, consectetur adipiscing elit, sed do eiusmod tempor incididunt labore dolore magna aliqua. Lorem ipsum dolor sit amet, consectetur adipiscing elit.</a:t>
            </a:r>
            <a:endParaRPr sz="1100"/>
          </a:p>
        </p:txBody>
      </p:sp>
      <p:sp>
        <p:nvSpPr>
          <p:cNvPr id="686" name="Google Shape;686;p35"/>
          <p:cNvSpPr txBox="1"/>
          <p:nvPr/>
        </p:nvSpPr>
        <p:spPr>
          <a:xfrm>
            <a:off x="752203" y="3445075"/>
            <a:ext cx="667200" cy="236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GB" sz="700">
                <a:latin typeface="Lato"/>
                <a:ea typeface="Lato"/>
                <a:cs typeface="Lato"/>
                <a:sym typeface="Lato"/>
              </a:rPr>
              <a:t>Skill A</a:t>
            </a:r>
            <a:endParaRPr b="1" sz="700">
              <a:solidFill>
                <a:srgbClr val="000000"/>
              </a:solidFill>
              <a:latin typeface="Lato"/>
              <a:ea typeface="Lato"/>
              <a:cs typeface="Lato"/>
              <a:sym typeface="Lato"/>
            </a:endParaRPr>
          </a:p>
        </p:txBody>
      </p:sp>
      <p:sp>
        <p:nvSpPr>
          <p:cNvPr id="687" name="Google Shape;687;p35"/>
          <p:cNvSpPr txBox="1"/>
          <p:nvPr/>
        </p:nvSpPr>
        <p:spPr>
          <a:xfrm>
            <a:off x="3486678" y="3445075"/>
            <a:ext cx="667200" cy="236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GB" sz="700">
                <a:latin typeface="Lato"/>
                <a:ea typeface="Lato"/>
                <a:cs typeface="Lato"/>
                <a:sym typeface="Lato"/>
              </a:rPr>
              <a:t>90%</a:t>
            </a:r>
            <a:endParaRPr b="1" sz="700">
              <a:solidFill>
                <a:srgbClr val="000000"/>
              </a:solidFill>
              <a:latin typeface="Lato"/>
              <a:ea typeface="Lato"/>
              <a:cs typeface="Lato"/>
              <a:sym typeface="Lato"/>
            </a:endParaRPr>
          </a:p>
        </p:txBody>
      </p:sp>
      <p:sp>
        <p:nvSpPr>
          <p:cNvPr id="688" name="Google Shape;688;p35"/>
          <p:cNvSpPr txBox="1"/>
          <p:nvPr/>
        </p:nvSpPr>
        <p:spPr>
          <a:xfrm>
            <a:off x="752203" y="3661133"/>
            <a:ext cx="667200" cy="236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GB" sz="700">
                <a:latin typeface="Lato"/>
                <a:ea typeface="Lato"/>
                <a:cs typeface="Lato"/>
                <a:sym typeface="Lato"/>
              </a:rPr>
              <a:t>Skill B</a:t>
            </a:r>
            <a:endParaRPr b="1" sz="700">
              <a:solidFill>
                <a:srgbClr val="000000"/>
              </a:solidFill>
              <a:latin typeface="Lato"/>
              <a:ea typeface="Lato"/>
              <a:cs typeface="Lato"/>
              <a:sym typeface="Lato"/>
            </a:endParaRPr>
          </a:p>
        </p:txBody>
      </p:sp>
      <p:sp>
        <p:nvSpPr>
          <p:cNvPr id="689" name="Google Shape;689;p35"/>
          <p:cNvSpPr txBox="1"/>
          <p:nvPr/>
        </p:nvSpPr>
        <p:spPr>
          <a:xfrm>
            <a:off x="3486678" y="3661133"/>
            <a:ext cx="667200" cy="236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GB" sz="700">
                <a:latin typeface="Lato"/>
                <a:ea typeface="Lato"/>
                <a:cs typeface="Lato"/>
                <a:sym typeface="Lato"/>
              </a:rPr>
              <a:t>85%</a:t>
            </a:r>
            <a:endParaRPr b="1" sz="700">
              <a:solidFill>
                <a:srgbClr val="000000"/>
              </a:solidFill>
              <a:latin typeface="Lato"/>
              <a:ea typeface="Lato"/>
              <a:cs typeface="Lato"/>
              <a:sym typeface="Lato"/>
            </a:endParaRPr>
          </a:p>
        </p:txBody>
      </p:sp>
      <p:sp>
        <p:nvSpPr>
          <p:cNvPr id="690" name="Google Shape;690;p35"/>
          <p:cNvSpPr txBox="1"/>
          <p:nvPr/>
        </p:nvSpPr>
        <p:spPr>
          <a:xfrm>
            <a:off x="752203" y="3877190"/>
            <a:ext cx="667200" cy="236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GB" sz="700">
                <a:latin typeface="Lato"/>
                <a:ea typeface="Lato"/>
                <a:cs typeface="Lato"/>
                <a:sym typeface="Lato"/>
              </a:rPr>
              <a:t>Skill C</a:t>
            </a:r>
            <a:endParaRPr b="1" sz="700">
              <a:solidFill>
                <a:srgbClr val="000000"/>
              </a:solidFill>
              <a:latin typeface="Lato"/>
              <a:ea typeface="Lato"/>
              <a:cs typeface="Lato"/>
              <a:sym typeface="Lato"/>
            </a:endParaRPr>
          </a:p>
        </p:txBody>
      </p:sp>
      <p:sp>
        <p:nvSpPr>
          <p:cNvPr id="691" name="Google Shape;691;p35"/>
          <p:cNvSpPr txBox="1"/>
          <p:nvPr/>
        </p:nvSpPr>
        <p:spPr>
          <a:xfrm>
            <a:off x="3486678" y="3877190"/>
            <a:ext cx="667200" cy="236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GB" sz="700">
                <a:latin typeface="Lato"/>
                <a:ea typeface="Lato"/>
                <a:cs typeface="Lato"/>
                <a:sym typeface="Lato"/>
              </a:rPr>
              <a:t>83%</a:t>
            </a:r>
            <a:endParaRPr b="1" sz="700">
              <a:solidFill>
                <a:srgbClr val="000000"/>
              </a:solidFill>
              <a:latin typeface="Lato"/>
              <a:ea typeface="Lato"/>
              <a:cs typeface="Lato"/>
              <a:sym typeface="Lato"/>
            </a:endParaRPr>
          </a:p>
        </p:txBody>
      </p:sp>
      <p:sp>
        <p:nvSpPr>
          <p:cNvPr id="692" name="Google Shape;692;p35"/>
          <p:cNvSpPr txBox="1"/>
          <p:nvPr/>
        </p:nvSpPr>
        <p:spPr>
          <a:xfrm>
            <a:off x="752203" y="4093248"/>
            <a:ext cx="667200" cy="236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GB" sz="700">
                <a:latin typeface="Lato"/>
                <a:ea typeface="Lato"/>
                <a:cs typeface="Lato"/>
                <a:sym typeface="Lato"/>
              </a:rPr>
              <a:t>Skill D</a:t>
            </a:r>
            <a:endParaRPr b="1" sz="700">
              <a:solidFill>
                <a:srgbClr val="000000"/>
              </a:solidFill>
              <a:latin typeface="Lato"/>
              <a:ea typeface="Lato"/>
              <a:cs typeface="Lato"/>
              <a:sym typeface="Lato"/>
            </a:endParaRPr>
          </a:p>
        </p:txBody>
      </p:sp>
      <p:sp>
        <p:nvSpPr>
          <p:cNvPr id="693" name="Google Shape;693;p35"/>
          <p:cNvSpPr txBox="1"/>
          <p:nvPr/>
        </p:nvSpPr>
        <p:spPr>
          <a:xfrm>
            <a:off x="3486678" y="4093248"/>
            <a:ext cx="667200" cy="236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GB" sz="700">
                <a:latin typeface="Lato"/>
                <a:ea typeface="Lato"/>
                <a:cs typeface="Lato"/>
                <a:sym typeface="Lato"/>
              </a:rPr>
              <a:t>65%</a:t>
            </a:r>
            <a:endParaRPr b="1" sz="700">
              <a:solidFill>
                <a:srgbClr val="000000"/>
              </a:solidFill>
              <a:latin typeface="Lato"/>
              <a:ea typeface="Lato"/>
              <a:cs typeface="Lato"/>
              <a:sym typeface="Lato"/>
            </a:endParaRPr>
          </a:p>
        </p:txBody>
      </p:sp>
      <p:grpSp>
        <p:nvGrpSpPr>
          <p:cNvPr id="694" name="Google Shape;694;p35"/>
          <p:cNvGrpSpPr/>
          <p:nvPr/>
        </p:nvGrpSpPr>
        <p:grpSpPr>
          <a:xfrm>
            <a:off x="1252104" y="3553575"/>
            <a:ext cx="2234577" cy="82200"/>
            <a:chOff x="1690385" y="3350900"/>
            <a:chExt cx="1823400" cy="82200"/>
          </a:xfrm>
        </p:grpSpPr>
        <p:sp>
          <p:nvSpPr>
            <p:cNvPr id="695" name="Google Shape;695;p35"/>
            <p:cNvSpPr/>
            <p:nvPr/>
          </p:nvSpPr>
          <p:spPr>
            <a:xfrm>
              <a:off x="1690385" y="3350900"/>
              <a:ext cx="1823400" cy="822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6" name="Google Shape;696;p35"/>
            <p:cNvSpPr/>
            <p:nvPr/>
          </p:nvSpPr>
          <p:spPr>
            <a:xfrm>
              <a:off x="1690385" y="3350900"/>
              <a:ext cx="1720800" cy="822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97" name="Google Shape;697;p35"/>
          <p:cNvGrpSpPr/>
          <p:nvPr/>
        </p:nvGrpSpPr>
        <p:grpSpPr>
          <a:xfrm>
            <a:off x="1252086" y="3775225"/>
            <a:ext cx="2234595" cy="82200"/>
            <a:chOff x="1690370" y="3572550"/>
            <a:chExt cx="1823415" cy="82200"/>
          </a:xfrm>
        </p:grpSpPr>
        <p:sp>
          <p:nvSpPr>
            <p:cNvPr id="698" name="Google Shape;698;p35"/>
            <p:cNvSpPr/>
            <p:nvPr/>
          </p:nvSpPr>
          <p:spPr>
            <a:xfrm>
              <a:off x="1690385" y="3572550"/>
              <a:ext cx="1823400" cy="822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9" name="Google Shape;699;p35"/>
            <p:cNvSpPr/>
            <p:nvPr/>
          </p:nvSpPr>
          <p:spPr>
            <a:xfrm>
              <a:off x="1690370" y="3572550"/>
              <a:ext cx="1494300" cy="822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00" name="Google Shape;700;p35"/>
          <p:cNvGrpSpPr/>
          <p:nvPr/>
        </p:nvGrpSpPr>
        <p:grpSpPr>
          <a:xfrm>
            <a:off x="1252102" y="3969725"/>
            <a:ext cx="2234579" cy="82206"/>
            <a:chOff x="1690383" y="3767050"/>
            <a:chExt cx="1823402" cy="82206"/>
          </a:xfrm>
        </p:grpSpPr>
        <p:sp>
          <p:nvSpPr>
            <p:cNvPr id="701" name="Google Shape;701;p35"/>
            <p:cNvSpPr/>
            <p:nvPr/>
          </p:nvSpPr>
          <p:spPr>
            <a:xfrm>
              <a:off x="1690385" y="3767056"/>
              <a:ext cx="1823400" cy="822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2" name="Google Shape;702;p35"/>
            <p:cNvSpPr/>
            <p:nvPr/>
          </p:nvSpPr>
          <p:spPr>
            <a:xfrm>
              <a:off x="1690383" y="3767050"/>
              <a:ext cx="1401300" cy="822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03" name="Google Shape;703;p35"/>
          <p:cNvGrpSpPr/>
          <p:nvPr/>
        </p:nvGrpSpPr>
        <p:grpSpPr>
          <a:xfrm>
            <a:off x="1252104" y="4184600"/>
            <a:ext cx="2234577" cy="82200"/>
            <a:chOff x="1690385" y="3981925"/>
            <a:chExt cx="1823400" cy="82200"/>
          </a:xfrm>
        </p:grpSpPr>
        <p:sp>
          <p:nvSpPr>
            <p:cNvPr id="704" name="Google Shape;704;p35"/>
            <p:cNvSpPr/>
            <p:nvPr/>
          </p:nvSpPr>
          <p:spPr>
            <a:xfrm>
              <a:off x="1690385" y="3981925"/>
              <a:ext cx="1823400" cy="822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5" name="Google Shape;705;p35"/>
            <p:cNvSpPr/>
            <p:nvPr/>
          </p:nvSpPr>
          <p:spPr>
            <a:xfrm>
              <a:off x="1690389" y="3981925"/>
              <a:ext cx="1041900" cy="822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descr="offset_comp_457517_edited2.jpg" id="706" name="Google Shape;706;p35"/>
          <p:cNvPicPr preferRelativeResize="0"/>
          <p:nvPr/>
        </p:nvPicPr>
        <p:blipFill rotWithShape="1">
          <a:blip r:embed="rId3">
            <a:alphaModFix/>
          </a:blip>
          <a:srcRect b="16038" l="35222" r="15852" t="22747"/>
          <a:stretch/>
        </p:blipFill>
        <p:spPr>
          <a:xfrm>
            <a:off x="5146750" y="1184600"/>
            <a:ext cx="3997252" cy="3262599"/>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0" name="Shape 710"/>
        <p:cNvGrpSpPr/>
        <p:nvPr/>
      </p:nvGrpSpPr>
      <p:grpSpPr>
        <a:xfrm>
          <a:off x="0" y="0"/>
          <a:ext cx="0" cy="0"/>
          <a:chOff x="0" y="0"/>
          <a:chExt cx="0" cy="0"/>
        </a:xfrm>
      </p:grpSpPr>
      <p:sp>
        <p:nvSpPr>
          <p:cNvPr id="711" name="Google Shape;711;p36"/>
          <p:cNvSpPr txBox="1"/>
          <p:nvPr>
            <p:ph idx="4294967295" type="subTitle"/>
          </p:nvPr>
        </p:nvSpPr>
        <p:spPr>
          <a:xfrm>
            <a:off x="721225" y="1388392"/>
            <a:ext cx="3361500" cy="2367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GB" sz="800"/>
              <a:t>Sales Director</a:t>
            </a:r>
            <a:endParaRPr sz="800"/>
          </a:p>
        </p:txBody>
      </p:sp>
      <p:sp>
        <p:nvSpPr>
          <p:cNvPr id="712" name="Google Shape;712;p36"/>
          <p:cNvSpPr txBox="1"/>
          <p:nvPr>
            <p:ph type="title"/>
          </p:nvPr>
        </p:nvSpPr>
        <p:spPr>
          <a:xfrm>
            <a:off x="721225" y="1657475"/>
            <a:ext cx="3300900" cy="516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Wendy Writers</a:t>
            </a:r>
            <a:endParaRPr/>
          </a:p>
        </p:txBody>
      </p:sp>
      <p:sp>
        <p:nvSpPr>
          <p:cNvPr id="713" name="Google Shape;713;p36"/>
          <p:cNvSpPr txBox="1"/>
          <p:nvPr>
            <p:ph idx="1" type="body"/>
          </p:nvPr>
        </p:nvSpPr>
        <p:spPr>
          <a:xfrm>
            <a:off x="721225" y="2288376"/>
            <a:ext cx="3300900" cy="1068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1100"/>
              <a:t>Lorem ipsum dolor sit amet, consectetur adipiscing elit, sed do eiusmod tempor incididunt labore dolore magna aliqua. Lorem ipsum dolor sit amet, consectetur adipiscing elit.</a:t>
            </a:r>
            <a:endParaRPr sz="1100"/>
          </a:p>
        </p:txBody>
      </p:sp>
      <p:sp>
        <p:nvSpPr>
          <p:cNvPr id="714" name="Google Shape;714;p36"/>
          <p:cNvSpPr txBox="1"/>
          <p:nvPr/>
        </p:nvSpPr>
        <p:spPr>
          <a:xfrm>
            <a:off x="752203" y="3445075"/>
            <a:ext cx="667200" cy="236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GB" sz="700">
                <a:latin typeface="Lato"/>
                <a:ea typeface="Lato"/>
                <a:cs typeface="Lato"/>
                <a:sym typeface="Lato"/>
              </a:rPr>
              <a:t>Skill A</a:t>
            </a:r>
            <a:endParaRPr b="1" sz="700">
              <a:solidFill>
                <a:srgbClr val="000000"/>
              </a:solidFill>
              <a:latin typeface="Lato"/>
              <a:ea typeface="Lato"/>
              <a:cs typeface="Lato"/>
              <a:sym typeface="Lato"/>
            </a:endParaRPr>
          </a:p>
        </p:txBody>
      </p:sp>
      <p:sp>
        <p:nvSpPr>
          <p:cNvPr id="715" name="Google Shape;715;p36"/>
          <p:cNvSpPr txBox="1"/>
          <p:nvPr/>
        </p:nvSpPr>
        <p:spPr>
          <a:xfrm>
            <a:off x="3486678" y="3445075"/>
            <a:ext cx="667200" cy="236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GB" sz="700">
                <a:latin typeface="Lato"/>
                <a:ea typeface="Lato"/>
                <a:cs typeface="Lato"/>
                <a:sym typeface="Lato"/>
              </a:rPr>
              <a:t>90%</a:t>
            </a:r>
            <a:endParaRPr b="1" sz="700">
              <a:solidFill>
                <a:srgbClr val="000000"/>
              </a:solidFill>
              <a:latin typeface="Lato"/>
              <a:ea typeface="Lato"/>
              <a:cs typeface="Lato"/>
              <a:sym typeface="Lato"/>
            </a:endParaRPr>
          </a:p>
        </p:txBody>
      </p:sp>
      <p:sp>
        <p:nvSpPr>
          <p:cNvPr id="716" name="Google Shape;716;p36"/>
          <p:cNvSpPr txBox="1"/>
          <p:nvPr/>
        </p:nvSpPr>
        <p:spPr>
          <a:xfrm>
            <a:off x="752203" y="3661133"/>
            <a:ext cx="667200" cy="236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GB" sz="700">
                <a:latin typeface="Lato"/>
                <a:ea typeface="Lato"/>
                <a:cs typeface="Lato"/>
                <a:sym typeface="Lato"/>
              </a:rPr>
              <a:t>Skill B</a:t>
            </a:r>
            <a:endParaRPr b="1" sz="700">
              <a:solidFill>
                <a:srgbClr val="000000"/>
              </a:solidFill>
              <a:latin typeface="Lato"/>
              <a:ea typeface="Lato"/>
              <a:cs typeface="Lato"/>
              <a:sym typeface="Lato"/>
            </a:endParaRPr>
          </a:p>
        </p:txBody>
      </p:sp>
      <p:sp>
        <p:nvSpPr>
          <p:cNvPr id="717" name="Google Shape;717;p36"/>
          <p:cNvSpPr txBox="1"/>
          <p:nvPr/>
        </p:nvSpPr>
        <p:spPr>
          <a:xfrm>
            <a:off x="3486678" y="3661133"/>
            <a:ext cx="667200" cy="236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GB" sz="700">
                <a:latin typeface="Lato"/>
                <a:ea typeface="Lato"/>
                <a:cs typeface="Lato"/>
                <a:sym typeface="Lato"/>
              </a:rPr>
              <a:t>85%</a:t>
            </a:r>
            <a:endParaRPr b="1" sz="700">
              <a:solidFill>
                <a:srgbClr val="000000"/>
              </a:solidFill>
              <a:latin typeface="Lato"/>
              <a:ea typeface="Lato"/>
              <a:cs typeface="Lato"/>
              <a:sym typeface="Lato"/>
            </a:endParaRPr>
          </a:p>
        </p:txBody>
      </p:sp>
      <p:sp>
        <p:nvSpPr>
          <p:cNvPr id="718" name="Google Shape;718;p36"/>
          <p:cNvSpPr txBox="1"/>
          <p:nvPr/>
        </p:nvSpPr>
        <p:spPr>
          <a:xfrm>
            <a:off x="752203" y="3877190"/>
            <a:ext cx="667200" cy="236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GB" sz="700">
                <a:latin typeface="Lato"/>
                <a:ea typeface="Lato"/>
                <a:cs typeface="Lato"/>
                <a:sym typeface="Lato"/>
              </a:rPr>
              <a:t>Skill C</a:t>
            </a:r>
            <a:endParaRPr b="1" sz="700">
              <a:solidFill>
                <a:srgbClr val="000000"/>
              </a:solidFill>
              <a:latin typeface="Lato"/>
              <a:ea typeface="Lato"/>
              <a:cs typeface="Lato"/>
              <a:sym typeface="Lato"/>
            </a:endParaRPr>
          </a:p>
        </p:txBody>
      </p:sp>
      <p:sp>
        <p:nvSpPr>
          <p:cNvPr id="719" name="Google Shape;719;p36"/>
          <p:cNvSpPr txBox="1"/>
          <p:nvPr/>
        </p:nvSpPr>
        <p:spPr>
          <a:xfrm>
            <a:off x="3486678" y="3877190"/>
            <a:ext cx="667200" cy="236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GB" sz="700">
                <a:latin typeface="Lato"/>
                <a:ea typeface="Lato"/>
                <a:cs typeface="Lato"/>
                <a:sym typeface="Lato"/>
              </a:rPr>
              <a:t>83%</a:t>
            </a:r>
            <a:endParaRPr b="1" sz="700">
              <a:solidFill>
                <a:srgbClr val="000000"/>
              </a:solidFill>
              <a:latin typeface="Lato"/>
              <a:ea typeface="Lato"/>
              <a:cs typeface="Lato"/>
              <a:sym typeface="Lato"/>
            </a:endParaRPr>
          </a:p>
        </p:txBody>
      </p:sp>
      <p:sp>
        <p:nvSpPr>
          <p:cNvPr id="720" name="Google Shape;720;p36"/>
          <p:cNvSpPr txBox="1"/>
          <p:nvPr/>
        </p:nvSpPr>
        <p:spPr>
          <a:xfrm>
            <a:off x="752203" y="4093248"/>
            <a:ext cx="667200" cy="236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GB" sz="700">
                <a:latin typeface="Lato"/>
                <a:ea typeface="Lato"/>
                <a:cs typeface="Lato"/>
                <a:sym typeface="Lato"/>
              </a:rPr>
              <a:t>Skill D</a:t>
            </a:r>
            <a:endParaRPr b="1" sz="700">
              <a:solidFill>
                <a:srgbClr val="000000"/>
              </a:solidFill>
              <a:latin typeface="Lato"/>
              <a:ea typeface="Lato"/>
              <a:cs typeface="Lato"/>
              <a:sym typeface="Lato"/>
            </a:endParaRPr>
          </a:p>
        </p:txBody>
      </p:sp>
      <p:sp>
        <p:nvSpPr>
          <p:cNvPr id="721" name="Google Shape;721;p36"/>
          <p:cNvSpPr txBox="1"/>
          <p:nvPr/>
        </p:nvSpPr>
        <p:spPr>
          <a:xfrm>
            <a:off x="3486678" y="4093248"/>
            <a:ext cx="667200" cy="236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GB" sz="700">
                <a:latin typeface="Lato"/>
                <a:ea typeface="Lato"/>
                <a:cs typeface="Lato"/>
                <a:sym typeface="Lato"/>
              </a:rPr>
              <a:t>65%</a:t>
            </a:r>
            <a:endParaRPr b="1" sz="700">
              <a:solidFill>
                <a:srgbClr val="000000"/>
              </a:solidFill>
              <a:latin typeface="Lato"/>
              <a:ea typeface="Lato"/>
              <a:cs typeface="Lato"/>
              <a:sym typeface="Lato"/>
            </a:endParaRPr>
          </a:p>
        </p:txBody>
      </p:sp>
      <p:grpSp>
        <p:nvGrpSpPr>
          <p:cNvPr id="722" name="Google Shape;722;p36"/>
          <p:cNvGrpSpPr/>
          <p:nvPr/>
        </p:nvGrpSpPr>
        <p:grpSpPr>
          <a:xfrm>
            <a:off x="1252104" y="3553575"/>
            <a:ext cx="2234577" cy="82200"/>
            <a:chOff x="1690385" y="3350900"/>
            <a:chExt cx="1823400" cy="82200"/>
          </a:xfrm>
        </p:grpSpPr>
        <p:sp>
          <p:nvSpPr>
            <p:cNvPr id="723" name="Google Shape;723;p36"/>
            <p:cNvSpPr/>
            <p:nvPr/>
          </p:nvSpPr>
          <p:spPr>
            <a:xfrm>
              <a:off x="1690385" y="3350900"/>
              <a:ext cx="1823400" cy="822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4" name="Google Shape;724;p36"/>
            <p:cNvSpPr/>
            <p:nvPr/>
          </p:nvSpPr>
          <p:spPr>
            <a:xfrm>
              <a:off x="1690385" y="3350900"/>
              <a:ext cx="1720800" cy="822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25" name="Google Shape;725;p36"/>
          <p:cNvGrpSpPr/>
          <p:nvPr/>
        </p:nvGrpSpPr>
        <p:grpSpPr>
          <a:xfrm>
            <a:off x="1252086" y="3775225"/>
            <a:ext cx="2234595" cy="82200"/>
            <a:chOff x="1690370" y="3572550"/>
            <a:chExt cx="1823415" cy="82200"/>
          </a:xfrm>
        </p:grpSpPr>
        <p:sp>
          <p:nvSpPr>
            <p:cNvPr id="726" name="Google Shape;726;p36"/>
            <p:cNvSpPr/>
            <p:nvPr/>
          </p:nvSpPr>
          <p:spPr>
            <a:xfrm>
              <a:off x="1690385" y="3572550"/>
              <a:ext cx="1823400" cy="822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7" name="Google Shape;727;p36"/>
            <p:cNvSpPr/>
            <p:nvPr/>
          </p:nvSpPr>
          <p:spPr>
            <a:xfrm>
              <a:off x="1690370" y="3572550"/>
              <a:ext cx="1494300" cy="822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28" name="Google Shape;728;p36"/>
          <p:cNvGrpSpPr/>
          <p:nvPr/>
        </p:nvGrpSpPr>
        <p:grpSpPr>
          <a:xfrm>
            <a:off x="1252102" y="3969725"/>
            <a:ext cx="2234579" cy="82206"/>
            <a:chOff x="1690383" y="3767050"/>
            <a:chExt cx="1823402" cy="82206"/>
          </a:xfrm>
        </p:grpSpPr>
        <p:sp>
          <p:nvSpPr>
            <p:cNvPr id="729" name="Google Shape;729;p36"/>
            <p:cNvSpPr/>
            <p:nvPr/>
          </p:nvSpPr>
          <p:spPr>
            <a:xfrm>
              <a:off x="1690385" y="3767056"/>
              <a:ext cx="1823400" cy="822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0" name="Google Shape;730;p36"/>
            <p:cNvSpPr/>
            <p:nvPr/>
          </p:nvSpPr>
          <p:spPr>
            <a:xfrm>
              <a:off x="1690383" y="3767050"/>
              <a:ext cx="1401300" cy="822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31" name="Google Shape;731;p36"/>
          <p:cNvGrpSpPr/>
          <p:nvPr/>
        </p:nvGrpSpPr>
        <p:grpSpPr>
          <a:xfrm>
            <a:off x="1252104" y="4184600"/>
            <a:ext cx="2234577" cy="82200"/>
            <a:chOff x="1690385" y="3981925"/>
            <a:chExt cx="1823400" cy="82200"/>
          </a:xfrm>
        </p:grpSpPr>
        <p:sp>
          <p:nvSpPr>
            <p:cNvPr id="732" name="Google Shape;732;p36"/>
            <p:cNvSpPr/>
            <p:nvPr/>
          </p:nvSpPr>
          <p:spPr>
            <a:xfrm>
              <a:off x="1690385" y="3981925"/>
              <a:ext cx="1823400" cy="822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3" name="Google Shape;733;p36"/>
            <p:cNvSpPr/>
            <p:nvPr/>
          </p:nvSpPr>
          <p:spPr>
            <a:xfrm>
              <a:off x="1690389" y="3981925"/>
              <a:ext cx="1041900" cy="822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descr="offset_comp_442889_edtied2.jpg" id="734" name="Google Shape;734;p36"/>
          <p:cNvPicPr preferRelativeResize="0"/>
          <p:nvPr/>
        </p:nvPicPr>
        <p:blipFill rotWithShape="1">
          <a:blip r:embed="rId3">
            <a:alphaModFix/>
          </a:blip>
          <a:srcRect b="34280" l="29213" r="25769" t="10660"/>
          <a:stretch/>
        </p:blipFill>
        <p:spPr>
          <a:xfrm>
            <a:off x="5146750" y="1184600"/>
            <a:ext cx="3997253" cy="3262599"/>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8" name="Shape 738"/>
        <p:cNvGrpSpPr/>
        <p:nvPr/>
      </p:nvGrpSpPr>
      <p:grpSpPr>
        <a:xfrm>
          <a:off x="0" y="0"/>
          <a:ext cx="0" cy="0"/>
          <a:chOff x="0" y="0"/>
          <a:chExt cx="0" cy="0"/>
        </a:xfrm>
      </p:grpSpPr>
      <p:sp>
        <p:nvSpPr>
          <p:cNvPr id="739" name="Google Shape;739;p37"/>
          <p:cNvSpPr txBox="1"/>
          <p:nvPr>
            <p:ph type="ctrTitle"/>
          </p:nvPr>
        </p:nvSpPr>
        <p:spPr>
          <a:xfrm>
            <a:off x="729450" y="1322450"/>
            <a:ext cx="7688100" cy="1664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4800">
                <a:solidFill>
                  <a:srgbClr val="000000"/>
                </a:solidFill>
              </a:rPr>
              <a:t>Thank you.</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treamline">
  <a:themeElements>
    <a:clrScheme name="Streamline">
      <a:dk1>
        <a:srgbClr val="1A9988"/>
      </a:dk1>
      <a:lt1>
        <a:srgbClr val="FFFFFF"/>
      </a:lt1>
      <a:dk2>
        <a:srgbClr val="1A1A1A"/>
      </a:dk2>
      <a:lt2>
        <a:srgbClr val="E9EDEE"/>
      </a:lt2>
      <a:accent1>
        <a:srgbClr val="595959"/>
      </a:accent1>
      <a:accent2>
        <a:srgbClr val="6AA4C8"/>
      </a:accent2>
      <a:accent3>
        <a:srgbClr val="EB5600"/>
      </a:accent3>
      <a:accent4>
        <a:srgbClr val="A2FFE8"/>
      </a:accent4>
      <a:accent5>
        <a:srgbClr val="1C3678"/>
      </a:accent5>
      <a:accent6>
        <a:srgbClr val="FFB8A2"/>
      </a:accent6>
      <a:hlink>
        <a:srgbClr val="1C3678"/>
      </a:hlink>
      <a:folHlink>
        <a:srgbClr val="1C367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