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line, not the logo. 'PropDost — your property business ka dost.' Name the city, name the customer, 15 seconds, move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700,000 brokers, no tools. Lead with the 92% stat — it lands hardest. Do not read all three columns; pick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read this. Say 'this is the day, before and after' and let them scan for five seconds.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products, one subscription. Say which two are live TODAY and which one is next. Land the quote.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Walkthrough 1 of 3. Name two features and move — the grid does the rest.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network layer. Broker Map and Builder Dashboard are the two that matter to an investor — the rest are retention.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differentiation slide. Say the Gujarati reminder line out loud — it is the moment the room understands the product.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tailwinds. The RERA number is the strongest — 27,073 to 105,712 in seven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number chain. Point at the ₹360 Cr — that is the only figure that matters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PropTech is fourteen markets, not one. The whitespace row is the point — say it and stop.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VC can rebuild this in five minutes: broker count times price. Say that line explicitly.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first to name the DSA concentration — 76% of the total, and the bank tie-ups are not signed. Owning it is stronger than being asked.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Land the 2–63× cheaper line. It is a different price point, not a discount.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₹4.2–4.7L/month. Say the total first, then let them read the lines.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Flag these as Stage 2+ hypotheses, not forecasts. Thirty seconds.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are not claiming a slice of a huge market. We are saturating one uncontested region.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moat slide. The 22% to 3% dispute number is the proof point — lead with it, then the build sequence.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at the empty quadrant. Nobody serves the independent broker as the paying customer.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ZeProp as validation, not threat. Zero geographic overlap is the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hide this one. Naming your sharpest competitor and your open diligence item builds more credibility than any claim on the previous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funded attempts, two trust failures, both inside 18 months. Use this to pre-empt the 'why will you not be 4B Networks' question.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Density before breadth. Point 3 — founder-led onboarding for the first 100 — is the one investors test you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stage's customer base funds and feeds the next. This is the scalability argument in one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Investors anchor here first. Fill in the real paying-broker count and MRR before you present — this slide is weaker than every modeled slide until you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Six months doing the job. Say it plainly and let the comparison table do the arguing.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₹2 Cr pre-seed. State the number, the milestone (2,000 brokers in 18 months), and stop talking.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name. Leave the contact details on screen for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present this. It exists so that when someone challenges a number you can turn to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2026-08-11T08:29:53Z</dcterms:created>
  <dcterms:modified xsi:type="dcterms:W3CDTF">2026-08-11T08:29:53Z</dcterms:modified>
</cp:coreProperties>
</file>